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Lst>
  <p:notesMasterIdLst>
    <p:notesMasterId r:id="rId14"/>
  </p:notesMasterIdLst>
  <p:handoutMasterIdLst>
    <p:handoutMasterId r:id="rId15"/>
  </p:handoutMasterIdLst>
  <p:sldIdLst>
    <p:sldId id="263" r:id="rId3"/>
    <p:sldId id="265" r:id="rId4"/>
    <p:sldId id="270" r:id="rId5"/>
    <p:sldId id="264" r:id="rId6"/>
    <p:sldId id="285" r:id="rId7"/>
    <p:sldId id="284" r:id="rId8"/>
    <p:sldId id="288" r:id="rId9"/>
    <p:sldId id="289" r:id="rId10"/>
    <p:sldId id="287" r:id="rId11"/>
    <p:sldId id="268" r:id="rId12"/>
    <p:sldId id="269" r:id="rId13"/>
  </p:sldIdLst>
  <p:sldSz cx="43891200" cy="24688800"/>
  <p:notesSz cx="9601200" cy="7315200"/>
  <p:defaultTextStyle>
    <a:defPPr>
      <a:defRPr lang="en-US"/>
    </a:defPPr>
    <a:lvl1pPr algn="l" rtl="0" eaLnBrk="0" fontAlgn="base" hangingPunct="0">
      <a:spcBef>
        <a:spcPct val="0"/>
      </a:spcBef>
      <a:spcAft>
        <a:spcPct val="0"/>
      </a:spcAft>
      <a:defRPr sz="3400" b="1" kern="1200">
        <a:solidFill>
          <a:srgbClr val="003399"/>
        </a:solidFill>
        <a:latin typeface="Arial" panose="020B0604020202020204" pitchFamily="34" charset="0"/>
        <a:ea typeface="+mn-ea"/>
        <a:cs typeface="+mn-cs"/>
      </a:defRPr>
    </a:lvl1pPr>
    <a:lvl2pPr marL="388938" indent="68263" algn="l" rtl="0" eaLnBrk="0" fontAlgn="base" hangingPunct="0">
      <a:spcBef>
        <a:spcPct val="0"/>
      </a:spcBef>
      <a:spcAft>
        <a:spcPct val="0"/>
      </a:spcAft>
      <a:defRPr sz="3400" b="1" kern="1200">
        <a:solidFill>
          <a:srgbClr val="003399"/>
        </a:solidFill>
        <a:latin typeface="Arial" panose="020B0604020202020204" pitchFamily="34" charset="0"/>
        <a:ea typeface="+mn-ea"/>
        <a:cs typeface="+mn-cs"/>
      </a:defRPr>
    </a:lvl2pPr>
    <a:lvl3pPr marL="777875" indent="136525" algn="l" rtl="0" eaLnBrk="0" fontAlgn="base" hangingPunct="0">
      <a:spcBef>
        <a:spcPct val="0"/>
      </a:spcBef>
      <a:spcAft>
        <a:spcPct val="0"/>
      </a:spcAft>
      <a:defRPr sz="3400" b="1" kern="1200">
        <a:solidFill>
          <a:srgbClr val="003399"/>
        </a:solidFill>
        <a:latin typeface="Arial" panose="020B0604020202020204" pitchFamily="34" charset="0"/>
        <a:ea typeface="+mn-ea"/>
        <a:cs typeface="+mn-cs"/>
      </a:defRPr>
    </a:lvl3pPr>
    <a:lvl4pPr marL="1168400" indent="203200" algn="l" rtl="0" eaLnBrk="0" fontAlgn="base" hangingPunct="0">
      <a:spcBef>
        <a:spcPct val="0"/>
      </a:spcBef>
      <a:spcAft>
        <a:spcPct val="0"/>
      </a:spcAft>
      <a:defRPr sz="3400" b="1" kern="1200">
        <a:solidFill>
          <a:srgbClr val="003399"/>
        </a:solidFill>
        <a:latin typeface="Arial" panose="020B0604020202020204" pitchFamily="34" charset="0"/>
        <a:ea typeface="+mn-ea"/>
        <a:cs typeface="+mn-cs"/>
      </a:defRPr>
    </a:lvl4pPr>
    <a:lvl5pPr marL="1557338" indent="271463" algn="l" rtl="0" eaLnBrk="0" fontAlgn="base" hangingPunct="0">
      <a:spcBef>
        <a:spcPct val="0"/>
      </a:spcBef>
      <a:spcAft>
        <a:spcPct val="0"/>
      </a:spcAft>
      <a:defRPr sz="3400" b="1" kern="1200">
        <a:solidFill>
          <a:srgbClr val="003399"/>
        </a:solidFill>
        <a:latin typeface="Arial" panose="020B0604020202020204" pitchFamily="34" charset="0"/>
        <a:ea typeface="+mn-ea"/>
        <a:cs typeface="+mn-cs"/>
      </a:defRPr>
    </a:lvl5pPr>
    <a:lvl6pPr marL="2286000" algn="l" defTabSz="914400" rtl="0" eaLnBrk="1" latinLnBrk="0" hangingPunct="1">
      <a:defRPr sz="3400" b="1" kern="1200">
        <a:solidFill>
          <a:srgbClr val="003399"/>
        </a:solidFill>
        <a:latin typeface="Arial" panose="020B0604020202020204" pitchFamily="34" charset="0"/>
        <a:ea typeface="+mn-ea"/>
        <a:cs typeface="+mn-cs"/>
      </a:defRPr>
    </a:lvl6pPr>
    <a:lvl7pPr marL="2743200" algn="l" defTabSz="914400" rtl="0" eaLnBrk="1" latinLnBrk="0" hangingPunct="1">
      <a:defRPr sz="3400" b="1" kern="1200">
        <a:solidFill>
          <a:srgbClr val="003399"/>
        </a:solidFill>
        <a:latin typeface="Arial" panose="020B0604020202020204" pitchFamily="34" charset="0"/>
        <a:ea typeface="+mn-ea"/>
        <a:cs typeface="+mn-cs"/>
      </a:defRPr>
    </a:lvl7pPr>
    <a:lvl8pPr marL="3200400" algn="l" defTabSz="914400" rtl="0" eaLnBrk="1" latinLnBrk="0" hangingPunct="1">
      <a:defRPr sz="3400" b="1" kern="1200">
        <a:solidFill>
          <a:srgbClr val="003399"/>
        </a:solidFill>
        <a:latin typeface="Arial" panose="020B0604020202020204" pitchFamily="34" charset="0"/>
        <a:ea typeface="+mn-ea"/>
        <a:cs typeface="+mn-cs"/>
      </a:defRPr>
    </a:lvl8pPr>
    <a:lvl9pPr marL="3657600" algn="l" defTabSz="914400" rtl="0" eaLnBrk="1" latinLnBrk="0" hangingPunct="1">
      <a:defRPr sz="3400" b="1" kern="1200">
        <a:solidFill>
          <a:srgbClr val="003399"/>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7776">
          <p15:clr>
            <a:srgbClr val="A4A3A4"/>
          </p15:clr>
        </p15:guide>
        <p15:guide id="2" pos="1404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C98"/>
    <a:srgbClr val="D62072"/>
    <a:srgbClr val="FF2D2D"/>
    <a:srgbClr val="0A0AFF"/>
    <a:srgbClr val="008000"/>
    <a:srgbClr val="9DE4FF"/>
    <a:srgbClr val="00576C"/>
    <a:srgbClr val="0070C0"/>
    <a:srgbClr val="71C2FF"/>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8BED4-022E-4238-A125-A2B4CC749C2C}" v="43" dt="2022-09-11T12:24:07.3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5" autoAdjust="0"/>
    <p:restoredTop sz="91854" autoAdjust="0"/>
  </p:normalViewPr>
  <p:slideViewPr>
    <p:cSldViewPr>
      <p:cViewPr varScale="1">
        <p:scale>
          <a:sx n="16" d="100"/>
          <a:sy n="16" d="100"/>
        </p:scale>
        <p:origin x="436" y="48"/>
      </p:cViewPr>
      <p:guideLst>
        <p:guide orient="horz" pos="7776"/>
        <p:guide pos="140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1" d="100"/>
          <a:sy n="121" d="100"/>
        </p:scale>
        <p:origin x="274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nu Varghese" userId="6230b676-5e7f-4c65-95c5-a4f6cbc4cbac" providerId="ADAL" clId="{0E38BED4-022E-4238-A125-A2B4CC749C2C}"/>
    <pc:docChg chg="delSld modSld">
      <pc:chgData name="Ginu Varghese" userId="6230b676-5e7f-4c65-95c5-a4f6cbc4cbac" providerId="ADAL" clId="{0E38BED4-022E-4238-A125-A2B4CC749C2C}" dt="2022-09-11T12:24:07.367" v="42"/>
      <pc:docMkLst>
        <pc:docMk/>
      </pc:docMkLst>
      <pc:sldChg chg="addSp delSp modSp modAnim">
        <pc:chgData name="Ginu Varghese" userId="6230b676-5e7f-4c65-95c5-a4f6cbc4cbac" providerId="ADAL" clId="{0E38BED4-022E-4238-A125-A2B4CC749C2C}" dt="2022-09-11T12:23:16.570" v="34"/>
        <pc:sldMkLst>
          <pc:docMk/>
          <pc:sldMk cId="3559752585" sldId="284"/>
        </pc:sldMkLst>
        <pc:spChg chg="del">
          <ac:chgData name="Ginu Varghese" userId="6230b676-5e7f-4c65-95c5-a4f6cbc4cbac" providerId="ADAL" clId="{0E38BED4-022E-4238-A125-A2B4CC749C2C}" dt="2022-09-11T12:23:09.684" v="32" actId="478"/>
          <ac:spMkLst>
            <pc:docMk/>
            <pc:sldMk cId="3559752585" sldId="284"/>
            <ac:spMk id="3" creationId="{7C0125A4-97FD-A1AA-CEDD-82159703C9CF}"/>
          </ac:spMkLst>
        </pc:spChg>
        <pc:spChg chg="add mod">
          <ac:chgData name="Ginu Varghese" userId="6230b676-5e7f-4c65-95c5-a4f6cbc4cbac" providerId="ADAL" clId="{0E38BED4-022E-4238-A125-A2B4CC749C2C}" dt="2022-09-11T12:23:16.570" v="34"/>
          <ac:spMkLst>
            <pc:docMk/>
            <pc:sldMk cId="3559752585" sldId="284"/>
            <ac:spMk id="6" creationId="{9220A16B-F0B6-A467-BCB5-4511679E1071}"/>
          </ac:spMkLst>
        </pc:spChg>
        <pc:graphicFrameChg chg="add mod">
          <ac:chgData name="Ginu Varghese" userId="6230b676-5e7f-4c65-95c5-a4f6cbc4cbac" providerId="ADAL" clId="{0E38BED4-022E-4238-A125-A2B4CC749C2C}" dt="2022-09-11T12:23:16.570" v="34"/>
          <ac:graphicFrameMkLst>
            <pc:docMk/>
            <pc:sldMk cId="3559752585" sldId="284"/>
            <ac:graphicFrameMk id="2" creationId="{0A4B6830-0E07-2A01-6993-1E4858F4A82C}"/>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4" creationId="{43B6B04E-C04D-A656-2616-8B5DEF26C735}"/>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5" creationId="{7400AC4F-333B-FE51-C765-3007DCE30B5D}"/>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7" creationId="{D953A17C-D66F-D11C-C1C9-63860439C004}"/>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8" creationId="{335B7E47-2E15-0759-CA11-CDF4CDE15387}"/>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9" creationId="{F2B8B7A5-B259-D25B-E242-A731230D69C9}"/>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10" creationId="{40714314-7265-7D27-4911-B865E976841E}"/>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11" creationId="{06817798-A36C-8205-18AC-AC087A8593E4}"/>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12" creationId="{950660BA-64FF-BE84-7444-978C4DBCC3D8}"/>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13" creationId="{2C7367C3-8E99-A10D-FCEB-896C4D22D099}"/>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14" creationId="{2CD7E6A5-8ABE-7CD0-DB97-11E957F2E50E}"/>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15" creationId="{87A23039-EB3D-EE56-89DC-B85FEBDA9A5B}"/>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16" creationId="{601CF9E6-78D8-AA13-9552-50DCD57FE66A}"/>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17" creationId="{C07EE48B-64AB-3B08-24DA-937A000279CA}"/>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18" creationId="{101E2B91-4749-EEDA-2576-013BB6679150}"/>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19" creationId="{CC02BA5E-100A-6C1E-8D14-5B36EE0716DA}"/>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20" creationId="{7A3C23D6-8B84-E11F-0A83-1F34F3A71A91}"/>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21" creationId="{4A842E50-04F9-CB8D-A8DC-5D7C6736AA0A}"/>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22" creationId="{C325816E-39C3-19DD-1223-E9A79AD96620}"/>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23" creationId="{994B9814-1524-37F1-D74E-534C592E0AB5}"/>
          </ac:graphicFrameMkLst>
        </pc:graphicFrameChg>
        <pc:graphicFrameChg chg="del">
          <ac:chgData name="Ginu Varghese" userId="6230b676-5e7f-4c65-95c5-a4f6cbc4cbac" providerId="ADAL" clId="{0E38BED4-022E-4238-A125-A2B4CC749C2C}" dt="2022-09-11T12:23:09.684" v="32" actId="478"/>
          <ac:graphicFrameMkLst>
            <pc:docMk/>
            <pc:sldMk cId="3559752585" sldId="284"/>
            <ac:graphicFrameMk id="24" creationId="{49AD5B68-A40F-7C80-8FD3-7C7DD5CCFCD4}"/>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25" creationId="{1E9C0525-8E45-FE2A-9390-0011BA0A21A9}"/>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26" creationId="{7A7928CE-54F6-FB48-7920-E3E8679C1F0C}"/>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27" creationId="{ED910402-C19B-73EC-8FA8-46958DC119B8}"/>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28" creationId="{7235794D-7C29-B264-F4C5-9CD080DCD124}"/>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29" creationId="{C576F487-4194-5C21-458F-C0BBB5870F14}"/>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30" creationId="{517C6A95-4F8C-7F7C-D3D8-3B17FF821CFE}"/>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31" creationId="{254B3B7E-143B-910D-5991-0C6A70892ED2}"/>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32" creationId="{F7BD67F9-C4C9-B6B5-9ED6-F332E84033BE}"/>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33" creationId="{E323A925-7033-1090-352F-F0525DABCC15}"/>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34" creationId="{A3231BC5-621F-571E-839E-88F53844140A}"/>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35" creationId="{5FEBF2C3-CF9F-6287-50A9-C9C3064D0CB0}"/>
          </ac:graphicFrameMkLst>
        </pc:graphicFrameChg>
        <pc:graphicFrameChg chg="add mod">
          <ac:chgData name="Ginu Varghese" userId="6230b676-5e7f-4c65-95c5-a4f6cbc4cbac" providerId="ADAL" clId="{0E38BED4-022E-4238-A125-A2B4CC749C2C}" dt="2022-09-11T12:23:16.570" v="34"/>
          <ac:graphicFrameMkLst>
            <pc:docMk/>
            <pc:sldMk cId="3559752585" sldId="284"/>
            <ac:graphicFrameMk id="36" creationId="{1636A9F1-D286-70C7-7CAA-82BADB0D2715}"/>
          </ac:graphicFrameMkLst>
        </pc:graphicFrameChg>
      </pc:sldChg>
      <pc:sldChg chg="modAnim">
        <pc:chgData name="Ginu Varghese" userId="6230b676-5e7f-4c65-95c5-a4f6cbc4cbac" providerId="ADAL" clId="{0E38BED4-022E-4238-A125-A2B4CC749C2C}" dt="2022-09-11T12:24:07.367" v="42"/>
        <pc:sldMkLst>
          <pc:docMk/>
          <pc:sldMk cId="2875566628" sldId="287"/>
        </pc:sldMkLst>
      </pc:sldChg>
      <pc:sldChg chg="delSp del setBg modAnim">
        <pc:chgData name="Ginu Varghese" userId="6230b676-5e7f-4c65-95c5-a4f6cbc4cbac" providerId="ADAL" clId="{0E38BED4-022E-4238-A125-A2B4CC749C2C}" dt="2022-09-11T12:23:20.248" v="35" actId="2696"/>
        <pc:sldMkLst>
          <pc:docMk/>
          <pc:sldMk cId="2377517432" sldId="290"/>
        </pc:sldMkLst>
        <pc:spChg chg="del">
          <ac:chgData name="Ginu Varghese" userId="6230b676-5e7f-4c65-95c5-a4f6cbc4cbac" providerId="ADAL" clId="{0E38BED4-022E-4238-A125-A2B4CC749C2C}" dt="2022-09-11T12:23:14.076" v="33" actId="21"/>
          <ac:spMkLst>
            <pc:docMk/>
            <pc:sldMk cId="2377517432" sldId="290"/>
            <ac:spMk id="3" creationId="{7C0125A4-97FD-A1AA-CEDD-82159703C9CF}"/>
          </ac:spMkLst>
        </pc:spChg>
        <pc:graphicFrameChg chg="del">
          <ac:chgData name="Ginu Varghese" userId="6230b676-5e7f-4c65-95c5-a4f6cbc4cbac" providerId="ADAL" clId="{0E38BED4-022E-4238-A125-A2B4CC749C2C}" dt="2022-09-11T12:23:14.076" v="33" actId="21"/>
          <ac:graphicFrameMkLst>
            <pc:docMk/>
            <pc:sldMk cId="2377517432" sldId="290"/>
            <ac:graphicFrameMk id="2" creationId="{7735C701-FF88-6EE5-BDA0-B7ABD2F8FE7F}"/>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4" creationId="{F74D9286-EFA2-07C5-9705-A62C20B457B4}"/>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5" creationId="{56E31217-AF1F-603E-25BB-9F85E4CE281C}"/>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6" creationId="{4AD79033-5922-A830-38C6-8CA34E89165D}"/>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7" creationId="{CA73F6AB-82E4-8848-D897-56E8562492B2}"/>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8" creationId="{2829A12D-F4B3-36F9-8BC8-817B9704BB7B}"/>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9" creationId="{F2B8B7A5-B259-D25B-E242-A731230D69C9}"/>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23" creationId="{994B9814-1524-37F1-D74E-534C592E0AB5}"/>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24" creationId="{49AD5B68-A40F-7C80-8FD3-7C7DD5CCFCD4}"/>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25" creationId="{2BD64D8F-65DF-D0A9-FA70-69745DA86F7E}"/>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26" creationId="{82B1559D-88AA-AFCE-A7A7-D2B1E635A47D}"/>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27" creationId="{E20E2CA7-C5BF-D42D-4EDC-7A73F9A9F80B}"/>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28" creationId="{F0131DCB-DE3C-6AED-F4F5-6BEEDA024565}"/>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30" creationId="{1725B534-5A22-98B4-2843-4834720AFDBE}"/>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31" creationId="{C875F309-664F-CD0B-02C4-CCB11B0C1681}"/>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32" creationId="{D2F88E0E-7496-E492-5EAD-0AABB2EE9F08}"/>
          </ac:graphicFrameMkLst>
        </pc:graphicFrameChg>
        <pc:graphicFrameChg chg="del">
          <ac:chgData name="Ginu Varghese" userId="6230b676-5e7f-4c65-95c5-a4f6cbc4cbac" providerId="ADAL" clId="{0E38BED4-022E-4238-A125-A2B4CC749C2C}" dt="2022-09-11T12:23:14.076" v="33" actId="21"/>
          <ac:graphicFrameMkLst>
            <pc:docMk/>
            <pc:sldMk cId="2377517432" sldId="290"/>
            <ac:graphicFrameMk id="33" creationId="{0FB7229E-4145-54EB-CA33-C1B505859DFF}"/>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8DFF-4E78-831C-34A295B272C8}"/>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8DFF-4E78-831C-34A295B272C8}"/>
              </c:ext>
            </c:extLst>
          </c:dPt>
          <c:dPt>
            <c:idx val="3"/>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5-8DFF-4E78-831C-34A295B272C8}"/>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pt idx="12">
                  <c:v>330000</c:v>
                </c:pt>
              </c:numCache>
            </c:numRef>
          </c:val>
          <c:extLst>
            <c:ext xmlns:c16="http://schemas.microsoft.com/office/drawing/2014/chart" uri="{C3380CC4-5D6E-409C-BE32-E72D297353CC}">
              <c16:uniqueId val="{00000006-8DFF-4E78-831C-34A295B272C8}"/>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0386-4753-9896-A8CC1FA18DDD}"/>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0386-4753-9896-A8CC1FA18DDD}"/>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0386-4753-9896-A8CC1FA18DDD}"/>
              </c:ext>
            </c:extLst>
          </c:dPt>
          <c:dPt>
            <c:idx val="5"/>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7-0386-4753-9896-A8CC1FA18DDD}"/>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pt idx="12">
                  <c:v>330000</c:v>
                </c:pt>
              </c:numCache>
            </c:numRef>
          </c:val>
          <c:extLst>
            <c:ext xmlns:c16="http://schemas.microsoft.com/office/drawing/2014/chart" uri="{C3380CC4-5D6E-409C-BE32-E72D297353CC}">
              <c16:uniqueId val="{00000008-0386-4753-9896-A8CC1FA18DDD}"/>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4667-47DF-B6A2-B506210BDE18}"/>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4667-47DF-B6A2-B506210BDE18}"/>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4667-47DF-B6A2-B506210BDE18}"/>
              </c:ext>
            </c:extLst>
          </c:dPt>
          <c:dPt>
            <c:idx val="6"/>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7-4667-47DF-B6A2-B506210BDE18}"/>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pt idx="12">
                  <c:v>330000</c:v>
                </c:pt>
              </c:numCache>
            </c:numRef>
          </c:val>
          <c:extLst>
            <c:ext xmlns:c16="http://schemas.microsoft.com/office/drawing/2014/chart" uri="{C3380CC4-5D6E-409C-BE32-E72D297353CC}">
              <c16:uniqueId val="{00000008-4667-47DF-B6A2-B506210BDE18}"/>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DE60-4B5F-8798-E545BFCDDAA3}"/>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DE60-4B5F-8798-E545BFCDDAA3}"/>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DE60-4B5F-8798-E545BFCDDAA3}"/>
              </c:ext>
            </c:extLst>
          </c:dPt>
          <c:dPt>
            <c:idx val="7"/>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7-DE60-4B5F-8798-E545BFCDDAA3}"/>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pt idx="12">
                  <c:v>330000</c:v>
                </c:pt>
              </c:numCache>
            </c:numRef>
          </c:val>
          <c:extLst>
            <c:ext xmlns:c16="http://schemas.microsoft.com/office/drawing/2014/chart" uri="{C3380CC4-5D6E-409C-BE32-E72D297353CC}">
              <c16:uniqueId val="{00000008-DE60-4B5F-8798-E545BFCDDAA3}"/>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7B3B-4961-91DD-1939F58A3006}"/>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7B3B-4961-91DD-1939F58A3006}"/>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7B3B-4961-91DD-1939F58A3006}"/>
              </c:ext>
            </c:extLst>
          </c:dPt>
          <c:dPt>
            <c:idx val="8"/>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7-7B3B-4961-91DD-1939F58A3006}"/>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pt idx="12">
                  <c:v>330000</c:v>
                </c:pt>
              </c:numCache>
            </c:numRef>
          </c:val>
          <c:extLst>
            <c:ext xmlns:c16="http://schemas.microsoft.com/office/drawing/2014/chart" uri="{C3380CC4-5D6E-409C-BE32-E72D297353CC}">
              <c16:uniqueId val="{00000008-7B3B-4961-91DD-1939F58A3006}"/>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48AF-402C-B962-38B71C560658}"/>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48AF-402C-B962-38B71C560658}"/>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48AF-402C-B962-38B71C560658}"/>
              </c:ext>
            </c:extLst>
          </c:dPt>
          <c:dPt>
            <c:idx val="9"/>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7-48AF-402C-B962-38B71C560658}"/>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300000</c:v>
                </c:pt>
                <c:pt idx="10">
                  <c:v>320000</c:v>
                </c:pt>
                <c:pt idx="11">
                  <c:v>340000</c:v>
                </c:pt>
                <c:pt idx="12">
                  <c:v>330000</c:v>
                </c:pt>
              </c:numCache>
            </c:numRef>
          </c:val>
          <c:extLst>
            <c:ext xmlns:c16="http://schemas.microsoft.com/office/drawing/2014/chart" uri="{C3380CC4-5D6E-409C-BE32-E72D297353CC}">
              <c16:uniqueId val="{00000008-48AF-402C-B962-38B71C560658}"/>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9612-407C-B9F4-A6AD58EB7B33}"/>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9612-407C-B9F4-A6AD58EB7B33}"/>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9612-407C-B9F4-A6AD58EB7B33}"/>
              </c:ext>
            </c:extLst>
          </c:dPt>
          <c:dPt>
            <c:idx val="10"/>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7-9612-407C-B9F4-A6AD58EB7B33}"/>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300000</c:v>
                </c:pt>
                <c:pt idx="10">
                  <c:v>320000</c:v>
                </c:pt>
                <c:pt idx="11">
                  <c:v>340000</c:v>
                </c:pt>
                <c:pt idx="12">
                  <c:v>330000</c:v>
                </c:pt>
              </c:numCache>
            </c:numRef>
          </c:val>
          <c:extLst>
            <c:ext xmlns:c16="http://schemas.microsoft.com/office/drawing/2014/chart" uri="{C3380CC4-5D6E-409C-BE32-E72D297353CC}">
              <c16:uniqueId val="{00000008-9612-407C-B9F4-A6AD58EB7B33}"/>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C2A7-4D09-B0FA-86C4CE0D4BDF}"/>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C2A7-4D09-B0FA-86C4CE0D4BDF}"/>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C2A7-4D09-B0FA-86C4CE0D4BDF}"/>
              </c:ext>
            </c:extLst>
          </c:dPt>
          <c:dPt>
            <c:idx val="11"/>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7-C2A7-4D09-B0FA-86C4CE0D4BDF}"/>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300000</c:v>
                </c:pt>
                <c:pt idx="10">
                  <c:v>320000</c:v>
                </c:pt>
                <c:pt idx="11">
                  <c:v>340000</c:v>
                </c:pt>
                <c:pt idx="12">
                  <c:v>330000</c:v>
                </c:pt>
              </c:numCache>
            </c:numRef>
          </c:val>
          <c:extLst>
            <c:ext xmlns:c16="http://schemas.microsoft.com/office/drawing/2014/chart" uri="{C3380CC4-5D6E-409C-BE32-E72D297353CC}">
              <c16:uniqueId val="{00000008-C2A7-4D09-B0FA-86C4CE0D4BDF}"/>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DF1E-4A7C-9B24-8322935FD77C}"/>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DF1E-4A7C-9B24-8322935FD77C}"/>
              </c:ext>
            </c:extLst>
          </c:dPt>
          <c:dPt>
            <c:idx val="4"/>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DF1E-4A7C-9B24-8322935FD77C}"/>
              </c:ext>
            </c:extLst>
          </c:dPt>
          <c:dPt>
            <c:idx val="12"/>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7-DF1E-4A7C-9B24-8322935FD77C}"/>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300000</c:v>
                </c:pt>
                <c:pt idx="10">
                  <c:v>320000</c:v>
                </c:pt>
                <c:pt idx="11">
                  <c:v>340000</c:v>
                </c:pt>
                <c:pt idx="12">
                  <c:v>330000</c:v>
                </c:pt>
              </c:numCache>
            </c:numRef>
          </c:val>
          <c:extLst>
            <c:ext xmlns:c16="http://schemas.microsoft.com/office/drawing/2014/chart" uri="{C3380CC4-5D6E-409C-BE32-E72D297353CC}">
              <c16:uniqueId val="{00000008-DF1E-4A7C-9B24-8322935FD77C}"/>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400" b="0" i="0" u="none" strike="noStrike" kern="1200" spc="0" baseline="0">
                <a:solidFill>
                  <a:schemeClr val="tx1"/>
                </a:solidFill>
                <a:latin typeface="Bahnschrift" panose="020B0502040204020203" pitchFamily="34" charset="0"/>
                <a:ea typeface="+mn-ea"/>
                <a:cs typeface="+mn-cs"/>
              </a:defRPr>
            </a:pPr>
            <a:r>
              <a:rPr lang="en-US" sz="4800" dirty="0"/>
              <a:t>PREDICTION Vs ACTUAL VALUES IN XG-BOOST </a:t>
            </a:r>
          </a:p>
        </c:rich>
      </c:tx>
      <c:layout>
        <c:manualLayout>
          <c:xMode val="edge"/>
          <c:yMode val="edge"/>
          <c:x val="0.1483088066945028"/>
          <c:y val="9.3632958801498128E-4"/>
        </c:manualLayout>
      </c:layout>
      <c:overlay val="0"/>
      <c:spPr>
        <a:noFill/>
        <a:ln>
          <a:noFill/>
        </a:ln>
        <a:effectLst/>
      </c:spPr>
      <c:txPr>
        <a:bodyPr rot="0" spcFirstLastPara="1" vertOverflow="ellipsis" vert="horz" wrap="square" anchor="ctr" anchorCtr="1"/>
        <a:lstStyle/>
        <a:p>
          <a:pPr>
            <a:defRPr sz="5400" b="0" i="0" u="none" strike="noStrike" kern="1200" spc="0" baseline="0">
              <a:solidFill>
                <a:schemeClr val="tx1"/>
              </a:solidFill>
              <a:latin typeface="Bahnschrift" panose="020B0502040204020203" pitchFamily="3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Column2</c:v>
                </c:pt>
              </c:strCache>
            </c:strRef>
          </c:tx>
          <c:spPr>
            <a:noFill/>
            <a:ln>
              <a:noFill/>
            </a:ln>
            <a:effectLst/>
          </c:spPr>
          <c:invertIfNegative val="0"/>
          <c:cat>
            <c:numRef>
              <c:f>Sheet1!$A$2:$A$7</c:f>
              <c:numCache>
                <c:formatCode>General</c:formatCode>
                <c:ptCount val="6"/>
                <c:pt idx="0">
                  <c:v>0</c:v>
                </c:pt>
                <c:pt idx="1">
                  <c:v>10</c:v>
                </c:pt>
                <c:pt idx="2">
                  <c:v>20</c:v>
                </c:pt>
                <c:pt idx="3">
                  <c:v>30</c:v>
                </c:pt>
                <c:pt idx="4">
                  <c:v>40</c:v>
                </c:pt>
                <c:pt idx="5">
                  <c:v>50</c:v>
                </c:pt>
              </c:numCache>
            </c:numRef>
          </c:cat>
          <c:val>
            <c:numRef>
              <c:f>Sheet1!$B$2:$B$7</c:f>
              <c:numCache>
                <c:formatCode>General</c:formatCode>
                <c:ptCount val="6"/>
                <c:pt idx="0">
                  <c:v>0</c:v>
                </c:pt>
                <c:pt idx="1">
                  <c:v>200000</c:v>
                </c:pt>
                <c:pt idx="2">
                  <c:v>400000</c:v>
                </c:pt>
                <c:pt idx="3">
                  <c:v>600000</c:v>
                </c:pt>
                <c:pt idx="4">
                  <c:v>800000</c:v>
                </c:pt>
              </c:numCache>
            </c:numRef>
          </c:val>
          <c:extLst>
            <c:ext xmlns:c16="http://schemas.microsoft.com/office/drawing/2014/chart" uri="{C3380CC4-5D6E-409C-BE32-E72D297353CC}">
              <c16:uniqueId val="{00000000-0BD4-434B-9734-1EA47BD24C9D}"/>
            </c:ext>
          </c:extLst>
        </c:ser>
        <c:dLbls>
          <c:showLegendKey val="0"/>
          <c:showVal val="0"/>
          <c:showCatName val="0"/>
          <c:showSerName val="0"/>
          <c:showPercent val="0"/>
          <c:showBubbleSize val="0"/>
        </c:dLbls>
        <c:gapWidth val="219"/>
        <c:overlap val="-27"/>
        <c:axId val="881278488"/>
        <c:axId val="881277832"/>
      </c:barChart>
      <c:catAx>
        <c:axId val="881278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3200" b="0" i="0" u="none" strike="noStrike" kern="1200" baseline="0">
                <a:solidFill>
                  <a:schemeClr val="tx1"/>
                </a:solidFill>
                <a:latin typeface="Bahnschrift" panose="020B0502040204020203" pitchFamily="34" charset="0"/>
                <a:ea typeface="+mn-ea"/>
                <a:cs typeface="+mn-cs"/>
              </a:defRPr>
            </a:pPr>
            <a:endParaRPr lang="en-US"/>
          </a:p>
        </c:txPr>
        <c:crossAx val="881277832"/>
        <c:crosses val="autoZero"/>
        <c:auto val="1"/>
        <c:lblAlgn val="ctr"/>
        <c:lblOffset val="100"/>
        <c:noMultiLvlLbl val="0"/>
      </c:catAx>
      <c:valAx>
        <c:axId val="881277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Bahnschrift" panose="020B0502040204020203" pitchFamily="34" charset="0"/>
                <a:ea typeface="+mn-ea"/>
                <a:cs typeface="+mn-cs"/>
              </a:defRPr>
            </a:pPr>
            <a:endParaRPr lang="en-US"/>
          </a:p>
        </c:txPr>
        <c:crossAx val="881278488"/>
        <c:crosses val="autoZero"/>
        <c:crossBetween val="between"/>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chemeClr val="tx1"/>
          </a:solidFill>
          <a:latin typeface="Bahnschrift" panose="020B0502040204020203" pitchFamily="34"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800" b="0" i="0" u="none" strike="noStrike" kern="1200" spc="0" baseline="0">
                <a:solidFill>
                  <a:schemeClr val="tx1">
                    <a:lumMod val="65000"/>
                    <a:lumOff val="35000"/>
                  </a:schemeClr>
                </a:solidFill>
                <a:latin typeface="Bahnschrift" panose="020B0502040204020203" pitchFamily="34" charset="0"/>
                <a:ea typeface="+mn-ea"/>
                <a:cs typeface="+mn-cs"/>
              </a:defRPr>
            </a:pPr>
            <a:r>
              <a:rPr lang="en-US" sz="4800" dirty="0">
                <a:latin typeface="Bahnschrift" panose="020B0502040204020203" pitchFamily="34" charset="0"/>
              </a:rPr>
              <a:t>PROPERTY TYPE Vs COUNT</a:t>
            </a:r>
          </a:p>
        </c:rich>
      </c:tx>
      <c:overlay val="0"/>
      <c:spPr>
        <a:noFill/>
        <a:ln>
          <a:noFill/>
        </a:ln>
        <a:effectLst/>
      </c:spPr>
      <c:txPr>
        <a:bodyPr rot="0" spcFirstLastPara="1" vertOverflow="ellipsis" vert="horz" wrap="square" anchor="ctr" anchorCtr="1"/>
        <a:lstStyle/>
        <a:p>
          <a:pPr>
            <a:defRPr sz="4800" b="0"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barChart>
        <c:barDir val="col"/>
        <c:grouping val="stacked"/>
        <c:varyColors val="0"/>
        <c:ser>
          <c:idx val="0"/>
          <c:order val="0"/>
          <c:tx>
            <c:strRef>
              <c:f>Sheet1!$B$2</c:f>
              <c:strCache>
                <c:ptCount val="1"/>
                <c:pt idx="0">
                  <c:v>420000</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cat>
            <c:strRef>
              <c:f>Sheet1!$A$2:$A$3</c:f>
              <c:strCache>
                <c:ptCount val="2"/>
                <c:pt idx="0">
                  <c:v>SECOND_HAND</c:v>
                </c:pt>
                <c:pt idx="1">
                  <c:v>NEW HOUSES</c:v>
                </c:pt>
              </c:strCache>
            </c:strRef>
          </c:cat>
          <c:val>
            <c:numRef>
              <c:f>Sheet1!$B$2:$B$3</c:f>
              <c:numCache>
                <c:formatCode>General</c:formatCode>
                <c:ptCount val="2"/>
                <c:pt idx="0">
                  <c:v>420000</c:v>
                </c:pt>
                <c:pt idx="1">
                  <c:v>90000</c:v>
                </c:pt>
              </c:numCache>
            </c:numRef>
          </c:val>
          <c:extLst>
            <c:ext xmlns:c16="http://schemas.microsoft.com/office/drawing/2014/chart" uri="{C3380CC4-5D6E-409C-BE32-E72D297353CC}">
              <c16:uniqueId val="{00000000-1F48-43BC-A038-01B0027F4468}"/>
            </c:ext>
          </c:extLst>
        </c:ser>
        <c:dLbls>
          <c:showLegendKey val="0"/>
          <c:showVal val="0"/>
          <c:showCatName val="0"/>
          <c:showSerName val="0"/>
          <c:showPercent val="0"/>
          <c:showBubbleSize val="0"/>
        </c:dLbls>
        <c:gapWidth val="150"/>
        <c:overlap val="100"/>
        <c:axId val="665848448"/>
        <c:axId val="665841232"/>
      </c:barChart>
      <c:catAx>
        <c:axId val="66584844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sz="3600" dirty="0">
                    <a:latin typeface="Bahnschrift" panose="020B0502040204020203" pitchFamily="34" charset="0"/>
                  </a:rPr>
                  <a:t>PROPERTY TYPE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665841232"/>
        <c:crosses val="autoZero"/>
        <c:auto val="1"/>
        <c:lblAlgn val="ctr"/>
        <c:lblOffset val="100"/>
        <c:noMultiLvlLbl val="0"/>
      </c:catAx>
      <c:valAx>
        <c:axId val="665841232"/>
        <c:scaling>
          <c:orientation val="minMax"/>
        </c:scaling>
        <c:delete val="0"/>
        <c:axPos val="l"/>
        <c:title>
          <c:tx>
            <c:rich>
              <a:bodyPr rot="-540000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r>
                  <a:rPr lang="en-IN" sz="3600" dirty="0">
                    <a:latin typeface="Bahnschrift" panose="020B0502040204020203" pitchFamily="34" charset="0"/>
                  </a:rPr>
                  <a:t>COUNT</a:t>
                </a:r>
              </a:p>
            </c:rich>
          </c:tx>
          <c:overlay val="0"/>
          <c:spPr>
            <a:noFill/>
            <a:ln>
              <a:noFill/>
            </a:ln>
            <a:effectLst/>
          </c:spPr>
          <c:txPr>
            <a:bodyPr rot="-540000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665848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46953696181964E-2"/>
          <c:y val="2.7777777777777776E-2"/>
          <c:w val="0.98212835093419981"/>
          <c:h val="0.97222222222222221"/>
        </c:manualLayout>
      </c:layout>
      <c:barChart>
        <c:barDir val="col"/>
        <c:grouping val="stacked"/>
        <c:varyColors val="0"/>
        <c:ser>
          <c:idx val="0"/>
          <c:order val="0"/>
          <c:tx>
            <c:strRef>
              <c:f>Sheet1!$B$2</c:f>
              <c:strCache>
                <c:ptCount val="1"/>
                <c:pt idx="0">
                  <c:v>420000</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1-9B18-41C3-A8CF-97A157CE2381}"/>
              </c:ext>
            </c:extLst>
          </c:dPt>
          <c:cat>
            <c:strRef>
              <c:f>Sheet1!$A$2:$A$3</c:f>
              <c:strCache>
                <c:ptCount val="2"/>
                <c:pt idx="0">
                  <c:v>SECOND_HAND</c:v>
                </c:pt>
                <c:pt idx="1">
                  <c:v>NEW HOUSES</c:v>
                </c:pt>
              </c:strCache>
            </c:strRef>
          </c:cat>
          <c:val>
            <c:numRef>
              <c:f>Sheet1!$B$2:$B$3</c:f>
              <c:numCache>
                <c:formatCode>General</c:formatCode>
                <c:ptCount val="2"/>
                <c:pt idx="0">
                  <c:v>420000</c:v>
                </c:pt>
                <c:pt idx="1">
                  <c:v>90000</c:v>
                </c:pt>
              </c:numCache>
            </c:numRef>
          </c:val>
          <c:extLst>
            <c:ext xmlns:c16="http://schemas.microsoft.com/office/drawing/2014/chart" uri="{C3380CC4-5D6E-409C-BE32-E72D297353CC}">
              <c16:uniqueId val="{00000002-9B18-41C3-A8CF-97A157CE2381}"/>
            </c:ext>
          </c:extLst>
        </c:ser>
        <c:dLbls>
          <c:showLegendKey val="0"/>
          <c:showVal val="0"/>
          <c:showCatName val="0"/>
          <c:showSerName val="0"/>
          <c:showPercent val="0"/>
          <c:showBubbleSize val="0"/>
        </c:dLbls>
        <c:gapWidth val="150"/>
        <c:overlap val="100"/>
        <c:axId val="665848448"/>
        <c:axId val="665841232"/>
      </c:barChart>
      <c:catAx>
        <c:axId val="665848448"/>
        <c:scaling>
          <c:orientation val="minMax"/>
        </c:scaling>
        <c:delete val="1"/>
        <c:axPos val="b"/>
        <c:numFmt formatCode="General" sourceLinked="1"/>
        <c:majorTickMark val="none"/>
        <c:minorTickMark val="none"/>
        <c:tickLblPos val="nextTo"/>
        <c:crossAx val="665841232"/>
        <c:crosses val="autoZero"/>
        <c:auto val="1"/>
        <c:lblAlgn val="ctr"/>
        <c:lblOffset val="100"/>
        <c:noMultiLvlLbl val="0"/>
      </c:catAx>
      <c:valAx>
        <c:axId val="665841232"/>
        <c:scaling>
          <c:orientation val="minMax"/>
        </c:scaling>
        <c:delete val="1"/>
        <c:axPos val="l"/>
        <c:numFmt formatCode="General" sourceLinked="1"/>
        <c:majorTickMark val="none"/>
        <c:minorTickMark val="none"/>
        <c:tickLblPos val="nextTo"/>
        <c:crossAx val="665848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46953696181964E-2"/>
          <c:y val="2.7777777777777776E-2"/>
          <c:w val="0.98212835093419981"/>
          <c:h val="0.97222222222222221"/>
        </c:manualLayout>
      </c:layout>
      <c:barChart>
        <c:barDir val="col"/>
        <c:grouping val="stacked"/>
        <c:varyColors val="0"/>
        <c:ser>
          <c:idx val="0"/>
          <c:order val="0"/>
          <c:tx>
            <c:strRef>
              <c:f>Sheet1!$B$2</c:f>
              <c:strCache>
                <c:ptCount val="1"/>
                <c:pt idx="0">
                  <c:v>420000</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8BAF-4747-95B3-10DE34716CB6}"/>
              </c:ext>
            </c:extLst>
          </c:dPt>
          <c:dPt>
            <c:idx val="1"/>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3-8BAF-4747-95B3-10DE34716CB6}"/>
              </c:ext>
            </c:extLst>
          </c:dPt>
          <c:cat>
            <c:strRef>
              <c:f>Sheet1!$A$2:$A$3</c:f>
              <c:strCache>
                <c:ptCount val="2"/>
                <c:pt idx="0">
                  <c:v>SECOND_HAND</c:v>
                </c:pt>
                <c:pt idx="1">
                  <c:v>NEW HOUSES</c:v>
                </c:pt>
              </c:strCache>
            </c:strRef>
          </c:cat>
          <c:val>
            <c:numRef>
              <c:f>Sheet1!$B$2:$B$3</c:f>
              <c:numCache>
                <c:formatCode>General</c:formatCode>
                <c:ptCount val="2"/>
                <c:pt idx="0">
                  <c:v>420000</c:v>
                </c:pt>
                <c:pt idx="1">
                  <c:v>90000</c:v>
                </c:pt>
              </c:numCache>
            </c:numRef>
          </c:val>
          <c:extLst>
            <c:ext xmlns:c16="http://schemas.microsoft.com/office/drawing/2014/chart" uri="{C3380CC4-5D6E-409C-BE32-E72D297353CC}">
              <c16:uniqueId val="{00000004-8BAF-4747-95B3-10DE34716CB6}"/>
            </c:ext>
          </c:extLst>
        </c:ser>
        <c:dLbls>
          <c:showLegendKey val="0"/>
          <c:showVal val="0"/>
          <c:showCatName val="0"/>
          <c:showSerName val="0"/>
          <c:showPercent val="0"/>
          <c:showBubbleSize val="0"/>
        </c:dLbls>
        <c:gapWidth val="150"/>
        <c:overlap val="100"/>
        <c:axId val="665848448"/>
        <c:axId val="665841232"/>
      </c:barChart>
      <c:catAx>
        <c:axId val="665848448"/>
        <c:scaling>
          <c:orientation val="minMax"/>
        </c:scaling>
        <c:delete val="1"/>
        <c:axPos val="b"/>
        <c:numFmt formatCode="General" sourceLinked="1"/>
        <c:majorTickMark val="none"/>
        <c:minorTickMark val="none"/>
        <c:tickLblPos val="nextTo"/>
        <c:crossAx val="665841232"/>
        <c:crosses val="autoZero"/>
        <c:auto val="1"/>
        <c:lblAlgn val="ctr"/>
        <c:lblOffset val="100"/>
        <c:noMultiLvlLbl val="0"/>
      </c:catAx>
      <c:valAx>
        <c:axId val="665841232"/>
        <c:scaling>
          <c:orientation val="minMax"/>
        </c:scaling>
        <c:delete val="1"/>
        <c:axPos val="l"/>
        <c:numFmt formatCode="General" sourceLinked="1"/>
        <c:majorTickMark val="none"/>
        <c:minorTickMark val="none"/>
        <c:tickLblPos val="nextTo"/>
        <c:crossAx val="665848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4800" b="0" i="0" u="none" strike="noStrike" kern="1200" spc="0" baseline="0">
                <a:solidFill>
                  <a:schemeClr val="tx1">
                    <a:lumMod val="65000"/>
                    <a:lumOff val="35000"/>
                  </a:schemeClr>
                </a:solidFill>
                <a:latin typeface="Bahnschrift" panose="020B0502040204020203" pitchFamily="34" charset="0"/>
                <a:ea typeface="+mn-ea"/>
                <a:cs typeface="+mn-cs"/>
              </a:defRPr>
            </a:pPr>
            <a:r>
              <a:rPr lang="en-US" sz="4800" dirty="0">
                <a:latin typeface="Bahnschrift" panose="020B0502040204020203" pitchFamily="34" charset="0"/>
              </a:rPr>
              <a:t>PROPERTY PRICE Vs YEAR</a:t>
            </a:r>
          </a:p>
        </c:rich>
      </c:tx>
      <c:overlay val="0"/>
      <c:spPr>
        <a:noFill/>
        <a:ln>
          <a:noFill/>
        </a:ln>
        <a:effectLst/>
      </c:spPr>
      <c:txPr>
        <a:bodyPr rot="0" spcFirstLastPara="1" vertOverflow="ellipsis" vert="horz" wrap="square" anchor="ctr" anchorCtr="1"/>
        <a:lstStyle/>
        <a:p>
          <a:pPr>
            <a:defRPr sz="4800" b="0" i="0" u="none" strike="noStrike" kern="1200" spc="0" baseline="0">
              <a:solidFill>
                <a:schemeClr val="tx1">
                  <a:lumMod val="65000"/>
                  <a:lumOff val="35000"/>
                </a:schemeClr>
              </a:solidFill>
              <a:latin typeface="Bahnschrift" panose="020B0502040204020203" pitchFamily="34" charset="0"/>
              <a:ea typeface="+mn-ea"/>
              <a:cs typeface="+mn-cs"/>
            </a:defRPr>
          </a:pPr>
          <a:endParaRPr lang="en-US"/>
        </a:p>
      </c:txPr>
    </c:title>
    <c:autoTitleDeleted val="0"/>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pt idx="12">
                  <c:v>330000</c:v>
                </c:pt>
              </c:numCache>
            </c:numRef>
          </c:val>
          <c:extLst>
            <c:ext xmlns:c16="http://schemas.microsoft.com/office/drawing/2014/chart" uri="{C3380CC4-5D6E-409C-BE32-E72D297353CC}">
              <c16:uniqueId val="{00000000-A538-43A0-87BB-8BC95518F08C}"/>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0"/>
        <c:axPos val="b"/>
        <c:title>
          <c:tx>
            <c:rich>
              <a:bodyPr rot="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r>
                  <a:rPr lang="en-IN" sz="3600" dirty="0">
                    <a:latin typeface="Bahnschrift" panose="020B0502040204020203" pitchFamily="34" charset="0"/>
                  </a:rPr>
                  <a:t>YEAR</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583010360"/>
        <c:crosses val="autoZero"/>
        <c:auto val="1"/>
        <c:lblAlgn val="ctr"/>
        <c:lblOffset val="100"/>
        <c:noMultiLvlLbl val="0"/>
      </c:catAx>
      <c:valAx>
        <c:axId val="583010360"/>
        <c:scaling>
          <c:orientation val="minMax"/>
        </c:scaling>
        <c:delete val="0"/>
        <c:axPos val="l"/>
        <c:title>
          <c:tx>
            <c:rich>
              <a:bodyPr rot="-540000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r>
                  <a:rPr lang="en-GB" sz="3600" dirty="0">
                    <a:latin typeface="Bahnschrift" panose="020B0502040204020203" pitchFamily="34" charset="0"/>
                  </a:rPr>
                  <a:t>PRICE</a:t>
                </a:r>
                <a:r>
                  <a:rPr lang="en-GB" sz="3600" baseline="0" dirty="0">
                    <a:latin typeface="Bahnschrift" panose="020B0502040204020203" pitchFamily="34" charset="0"/>
                  </a:rPr>
                  <a:t> IN EURO</a:t>
                </a:r>
                <a:endParaRPr lang="en-IN" sz="3600" dirty="0">
                  <a:latin typeface="Bahnschrift" panose="020B0502040204020203" pitchFamily="34" charset="0"/>
                </a:endParaRPr>
              </a:p>
            </c:rich>
          </c:tx>
          <c:overlay val="0"/>
          <c:spPr>
            <a:noFill/>
            <a:ln>
              <a:noFill/>
            </a:ln>
            <a:effectLst/>
          </c:spPr>
          <c:txPr>
            <a:bodyPr rot="-5400000" spcFirstLastPara="1" vertOverflow="ellipsis" vert="horz" wrap="square" anchor="ctr" anchorCtr="1"/>
            <a:lstStyle/>
            <a:p>
              <a:pPr>
                <a:defRPr sz="36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1-0E6A-4381-8405-372FE8C319EE}"/>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pt idx="12">
                  <c:v>330000</c:v>
                </c:pt>
              </c:numCache>
            </c:numRef>
          </c:val>
          <c:extLst>
            <c:ext xmlns:c16="http://schemas.microsoft.com/office/drawing/2014/chart" uri="{C3380CC4-5D6E-409C-BE32-E72D297353CC}">
              <c16:uniqueId val="{00000002-0E6A-4381-8405-372FE8C319EE}"/>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C843-478C-B414-31CE2DED923F}"/>
              </c:ext>
            </c:extLst>
          </c:dPt>
          <c:dPt>
            <c:idx val="2"/>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3-C843-478C-B414-31CE2DED923F}"/>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pt idx="12">
                  <c:v>330000</c:v>
                </c:pt>
              </c:numCache>
            </c:numRef>
          </c:val>
          <c:extLst>
            <c:ext xmlns:c16="http://schemas.microsoft.com/office/drawing/2014/chart" uri="{C3380CC4-5D6E-409C-BE32-E72D297353CC}">
              <c16:uniqueId val="{00000004-C843-478C-B414-31CE2DED923F}"/>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0"/>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1-3A10-4C5B-A021-B97A350F6B37}"/>
              </c:ext>
            </c:extLst>
          </c:dPt>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3A10-4C5B-A021-B97A350F6B37}"/>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5-3A10-4C5B-A021-B97A350F6B37}"/>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pt idx="12">
                  <c:v>330000</c:v>
                </c:pt>
              </c:numCache>
            </c:numRef>
          </c:val>
          <c:extLst>
            <c:ext xmlns:c16="http://schemas.microsoft.com/office/drawing/2014/chart" uri="{C3380CC4-5D6E-409C-BE32-E72D297353CC}">
              <c16:uniqueId val="{00000006-3A10-4C5B-A021-B97A350F6B37}"/>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48644704165342"/>
          <c:y val="0.11642255167322835"/>
          <c:w val="0.85876616880289069"/>
          <c:h val="0.7308040108267716"/>
        </c:manualLayout>
      </c:layout>
      <c:barChart>
        <c:barDir val="col"/>
        <c:grouping val="clustered"/>
        <c:varyColors val="0"/>
        <c:ser>
          <c:idx val="0"/>
          <c:order val="0"/>
          <c:tx>
            <c:strRef>
              <c:f>Sheet1!$B$1</c:f>
              <c:strCache>
                <c:ptCount val="1"/>
                <c:pt idx="0">
                  <c:v>YEAR</c:v>
                </c:pt>
              </c:strCache>
            </c:strRef>
          </c:tx>
          <c:spPr>
            <a:gradFill>
              <a:gsLst>
                <a:gs pos="100000">
                  <a:schemeClr val="accent1">
                    <a:lumMod val="60000"/>
                    <a:lumOff val="40000"/>
                    <a:alpha val="0"/>
                  </a:schemeClr>
                </a:gs>
                <a:gs pos="0">
                  <a:srgbClr val="0099CC">
                    <a:alpha val="0"/>
                  </a:srgbClr>
                </a:gs>
              </a:gsLst>
              <a:lin ang="5400000" scaled="0"/>
            </a:gradFill>
            <a:ln>
              <a:noFill/>
            </a:ln>
            <a:effectLst/>
          </c:spPr>
          <c:invertIfNegative val="0"/>
          <c:dPt>
            <c:idx val="1"/>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1-613B-46A7-AC39-004CA02D3C9A}"/>
              </c:ext>
            </c:extLst>
          </c:dPt>
          <c:dPt>
            <c:idx val="2"/>
            <c:invertIfNegative val="0"/>
            <c:bubble3D val="0"/>
            <c:spPr>
              <a:gradFill>
                <a:gsLst>
                  <a:gs pos="100000">
                    <a:schemeClr val="accent1">
                      <a:lumMod val="60000"/>
                      <a:lumOff val="40000"/>
                      <a:alpha val="0"/>
                    </a:schemeClr>
                  </a:gs>
                  <a:gs pos="0">
                    <a:srgbClr val="0099CC">
                      <a:alpha val="0"/>
                    </a:srgbClr>
                  </a:gs>
                </a:gsLst>
                <a:lin ang="5400000" scaled="0"/>
              </a:gradFill>
              <a:ln>
                <a:noFill/>
              </a:ln>
              <a:effectLst/>
            </c:spPr>
            <c:extLst>
              <c:ext xmlns:c16="http://schemas.microsoft.com/office/drawing/2014/chart" uri="{C3380CC4-5D6E-409C-BE32-E72D297353CC}">
                <c16:uniqueId val="{00000003-613B-46A7-AC39-004CA02D3C9A}"/>
              </c:ext>
            </c:extLst>
          </c:dPt>
          <c:dPt>
            <c:idx val="4"/>
            <c:invertIfNegative val="0"/>
            <c:bubble3D val="0"/>
            <c:spPr>
              <a:gradFill>
                <a:gsLst>
                  <a:gs pos="100000">
                    <a:schemeClr val="accent1">
                      <a:lumMod val="60000"/>
                      <a:lumOff val="40000"/>
                    </a:schemeClr>
                  </a:gs>
                  <a:gs pos="0">
                    <a:srgbClr val="0099CC"/>
                  </a:gs>
                </a:gsLst>
                <a:lin ang="5400000" scaled="0"/>
              </a:gradFill>
              <a:ln>
                <a:noFill/>
              </a:ln>
              <a:effectLst/>
            </c:spPr>
            <c:extLst>
              <c:ext xmlns:c16="http://schemas.microsoft.com/office/drawing/2014/chart" uri="{C3380CC4-5D6E-409C-BE32-E72D297353CC}">
                <c16:uniqueId val="{00000005-613B-46A7-AC39-004CA02D3C9A}"/>
              </c:ext>
            </c:extLst>
          </c:dPt>
          <c:cat>
            <c:numRef>
              <c:f>Sheet1!$A$2:$A$14</c:f>
              <c:numCache>
                <c:formatCode>General</c:formatCod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numCache>
            </c:numRef>
          </c:cat>
          <c:val>
            <c:numRef>
              <c:f>Sheet1!$B$2:$B$14</c:f>
              <c:numCache>
                <c:formatCode>General</c:formatCode>
                <c:ptCount val="13"/>
                <c:pt idx="0">
                  <c:v>240000</c:v>
                </c:pt>
                <c:pt idx="1">
                  <c:v>220000</c:v>
                </c:pt>
                <c:pt idx="2">
                  <c:v>190000</c:v>
                </c:pt>
                <c:pt idx="3">
                  <c:v>200000</c:v>
                </c:pt>
                <c:pt idx="4">
                  <c:v>210000</c:v>
                </c:pt>
                <c:pt idx="5">
                  <c:v>215000</c:v>
                </c:pt>
                <c:pt idx="6">
                  <c:v>225000</c:v>
                </c:pt>
                <c:pt idx="7">
                  <c:v>250000</c:v>
                </c:pt>
                <c:pt idx="8">
                  <c:v>280000</c:v>
                </c:pt>
                <c:pt idx="9">
                  <c:v>320000</c:v>
                </c:pt>
                <c:pt idx="10">
                  <c:v>350000</c:v>
                </c:pt>
                <c:pt idx="11">
                  <c:v>340000</c:v>
                </c:pt>
                <c:pt idx="12">
                  <c:v>330000</c:v>
                </c:pt>
              </c:numCache>
            </c:numRef>
          </c:val>
          <c:extLst>
            <c:ext xmlns:c16="http://schemas.microsoft.com/office/drawing/2014/chart" uri="{C3380CC4-5D6E-409C-BE32-E72D297353CC}">
              <c16:uniqueId val="{00000006-613B-46A7-AC39-004CA02D3C9A}"/>
            </c:ext>
          </c:extLst>
        </c:ser>
        <c:dLbls>
          <c:showLegendKey val="0"/>
          <c:showVal val="0"/>
          <c:showCatName val="0"/>
          <c:showSerName val="0"/>
          <c:showPercent val="0"/>
          <c:showBubbleSize val="0"/>
        </c:dLbls>
        <c:gapWidth val="219"/>
        <c:overlap val="-27"/>
        <c:axId val="583011016"/>
        <c:axId val="583010360"/>
      </c:barChart>
      <c:catAx>
        <c:axId val="583011016"/>
        <c:scaling>
          <c:orientation val="minMax"/>
        </c:scaling>
        <c:delete val="1"/>
        <c:axPos val="b"/>
        <c:numFmt formatCode="General" sourceLinked="1"/>
        <c:majorTickMark val="none"/>
        <c:minorTickMark val="none"/>
        <c:tickLblPos val="nextTo"/>
        <c:crossAx val="583010360"/>
        <c:crosses val="autoZero"/>
        <c:auto val="1"/>
        <c:lblAlgn val="ctr"/>
        <c:lblOffset val="100"/>
        <c:noMultiLvlLbl val="0"/>
      </c:catAx>
      <c:valAx>
        <c:axId val="583010360"/>
        <c:scaling>
          <c:orientation val="minMax"/>
        </c:scaling>
        <c:delete val="1"/>
        <c:axPos val="l"/>
        <c:numFmt formatCode="General" sourceLinked="1"/>
        <c:majorTickMark val="none"/>
        <c:minorTickMark val="none"/>
        <c:tickLblPos val="nextTo"/>
        <c:crossAx val="583011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10.xml><?xml version="1.0" encoding="utf-8"?>
<cs:colorStyle xmlns:cs="http://schemas.microsoft.com/office/drawing/2012/chartStyle" xmlns:a="http://schemas.openxmlformats.org/drawingml/2006/main" meth="withinLinearReversed" id="21">
  <a:schemeClr val="accent1"/>
</cs:colorStyle>
</file>

<file path=ppt/charts/colors11.xml><?xml version="1.0" encoding="utf-8"?>
<cs:colorStyle xmlns:cs="http://schemas.microsoft.com/office/drawing/2012/chartStyle" xmlns:a="http://schemas.openxmlformats.org/drawingml/2006/main" meth="withinLinearReversed" id="21">
  <a:schemeClr val="accent1"/>
</cs:colorStyle>
</file>

<file path=ppt/charts/colors12.xml><?xml version="1.0" encoding="utf-8"?>
<cs:colorStyle xmlns:cs="http://schemas.microsoft.com/office/drawing/2012/chartStyle" xmlns:a="http://schemas.openxmlformats.org/drawingml/2006/main" meth="withinLinearReversed" id="21">
  <a:schemeClr val="accent1"/>
</cs:colorStyle>
</file>

<file path=ppt/charts/colors13.xml><?xml version="1.0" encoding="utf-8"?>
<cs:colorStyle xmlns:cs="http://schemas.microsoft.com/office/drawing/2012/chartStyle" xmlns:a="http://schemas.openxmlformats.org/drawingml/2006/main" meth="withinLinearReversed" id="21">
  <a:schemeClr val="accent1"/>
</cs:colorStyle>
</file>

<file path=ppt/charts/colors14.xml><?xml version="1.0" encoding="utf-8"?>
<cs:colorStyle xmlns:cs="http://schemas.microsoft.com/office/drawing/2012/chartStyle" xmlns:a="http://schemas.openxmlformats.org/drawingml/2006/main" meth="withinLinearReversed" id="21">
  <a:schemeClr val="accent1"/>
</cs:colorStyle>
</file>

<file path=ppt/charts/colors15.xml><?xml version="1.0" encoding="utf-8"?>
<cs:colorStyle xmlns:cs="http://schemas.microsoft.com/office/drawing/2012/chartStyle" xmlns:a="http://schemas.openxmlformats.org/drawingml/2006/main" meth="withinLinearReversed" id="21">
  <a:schemeClr val="accent1"/>
</cs:colorStyle>
</file>

<file path=ppt/charts/colors16.xml><?xml version="1.0" encoding="utf-8"?>
<cs:colorStyle xmlns:cs="http://schemas.microsoft.com/office/drawing/2012/chartStyle" xmlns:a="http://schemas.openxmlformats.org/drawingml/2006/main" meth="withinLinearReversed" id="21">
  <a:schemeClr val="accent1"/>
</cs:colorStyle>
</file>

<file path=ppt/charts/colors17.xml><?xml version="1.0" encoding="utf-8"?>
<cs:colorStyle xmlns:cs="http://schemas.microsoft.com/office/drawing/2012/chartStyle" xmlns:a="http://schemas.openxmlformats.org/drawingml/2006/main" meth="withinLinearReversed" id="21">
  <a:schemeClr val="accent1"/>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withinLinearReversed" id="21">
  <a:schemeClr val="accent1"/>
</cs:colorStyle>
</file>

<file path=ppt/charts/colors7.xml><?xml version="1.0" encoding="utf-8"?>
<cs:colorStyle xmlns:cs="http://schemas.microsoft.com/office/drawing/2012/chartStyle" xmlns:a="http://schemas.openxmlformats.org/drawingml/2006/main" meth="withinLinearReversed" id="21">
  <a:schemeClr val="accent1"/>
</cs:colorStyle>
</file>

<file path=ppt/charts/colors8.xml><?xml version="1.0" encoding="utf-8"?>
<cs:colorStyle xmlns:cs="http://schemas.microsoft.com/office/drawing/2012/chartStyle" xmlns:a="http://schemas.openxmlformats.org/drawingml/2006/main" meth="withinLinearReversed" id="21">
  <a:schemeClr val="accent1"/>
</cs:colorStyle>
</file>

<file path=ppt/charts/colors9.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37.png"/></Relationships>
</file>

<file path=ppt/drawings/drawing1.xml><?xml version="1.0" encoding="utf-8"?>
<c:userShapes xmlns:c="http://schemas.openxmlformats.org/drawingml/2006/chart">
  <cdr:relSizeAnchor xmlns:cdr="http://schemas.openxmlformats.org/drawingml/2006/chartDrawing">
    <cdr:from>
      <cdr:x>0.12781</cdr:x>
      <cdr:y>0.12131</cdr:y>
    </cdr:from>
    <cdr:to>
      <cdr:x>0.95434</cdr:x>
      <cdr:y>0.93799</cdr:y>
    </cdr:to>
    <cdr:pic>
      <cdr:nvPicPr>
        <cdr:cNvPr id="3" name="Picture 2">
          <a:extLst xmlns:a="http://schemas.openxmlformats.org/drawingml/2006/main">
            <a:ext uri="{FF2B5EF4-FFF2-40B4-BE49-F238E27FC236}">
              <a16:creationId xmlns:a16="http://schemas.microsoft.com/office/drawing/2014/main" id="{B9F5E2DE-7054-E755-A4F3-5B7017490C6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2194155" y="1645376"/>
          <a:ext cx="14188845" cy="1107709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EC024B5-0DCF-FFC2-3601-4312F9CB99E7}"/>
              </a:ext>
            </a:extLst>
          </p:cNvPr>
          <p:cNvSpPr>
            <a:spLocks noGrp="1" noChangeArrowheads="1"/>
          </p:cNvSpPr>
          <p:nvPr>
            <p:ph type="hdr" sz="quarter"/>
          </p:nvPr>
        </p:nvSpPr>
        <p:spPr bwMode="auto">
          <a:xfrm>
            <a:off x="0" y="0"/>
            <a:ext cx="4160838" cy="365125"/>
          </a:xfrm>
          <a:prstGeom prst="rect">
            <a:avLst/>
          </a:prstGeom>
          <a:noFill/>
          <a:ln>
            <a:noFill/>
          </a:ln>
          <a:effectLst/>
        </p:spPr>
        <p:txBody>
          <a:bodyPr vert="horz" wrap="square" lIns="96321" tIns="48159" rIns="96321" bIns="48159" numCol="1" anchor="t"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a:p>
        </p:txBody>
      </p:sp>
      <p:sp>
        <p:nvSpPr>
          <p:cNvPr id="4099" name="Rectangle 3">
            <a:extLst>
              <a:ext uri="{FF2B5EF4-FFF2-40B4-BE49-F238E27FC236}">
                <a16:creationId xmlns:a16="http://schemas.microsoft.com/office/drawing/2014/main" id="{21BA8C6C-4488-D9E9-BB0A-6366B4DD42CD}"/>
              </a:ext>
            </a:extLst>
          </p:cNvPr>
          <p:cNvSpPr>
            <a:spLocks noGrp="1" noChangeArrowheads="1"/>
          </p:cNvSpPr>
          <p:nvPr>
            <p:ph type="dt" sz="quarter" idx="1"/>
          </p:nvPr>
        </p:nvSpPr>
        <p:spPr bwMode="auto">
          <a:xfrm>
            <a:off x="5437188" y="0"/>
            <a:ext cx="4162425" cy="365125"/>
          </a:xfrm>
          <a:prstGeom prst="rect">
            <a:avLst/>
          </a:prstGeom>
          <a:noFill/>
          <a:ln>
            <a:noFill/>
          </a:ln>
          <a:effectLst/>
        </p:spPr>
        <p:txBody>
          <a:bodyPr vert="horz" wrap="square" lIns="96321" tIns="48159" rIns="96321" bIns="48159" numCol="1" anchor="t" anchorCtr="0" compatLnSpc="1">
            <a:prstTxWarp prst="textNoShape">
              <a:avLst/>
            </a:prstTxWarp>
          </a:bodyPr>
          <a:lstStyle>
            <a:lvl1pPr algn="r" defTabSz="963613">
              <a:defRPr sz="1400" b="0">
                <a:solidFill>
                  <a:schemeClr val="tx1"/>
                </a:solidFill>
                <a:latin typeface="Times New Roman" pitchFamily="18" charset="0"/>
              </a:defRPr>
            </a:lvl1pPr>
          </a:lstStyle>
          <a:p>
            <a:pPr>
              <a:defRPr/>
            </a:pPr>
            <a:endParaRPr lang="en-US"/>
          </a:p>
        </p:txBody>
      </p:sp>
      <p:sp>
        <p:nvSpPr>
          <p:cNvPr id="4100" name="Rectangle 4">
            <a:extLst>
              <a:ext uri="{FF2B5EF4-FFF2-40B4-BE49-F238E27FC236}">
                <a16:creationId xmlns:a16="http://schemas.microsoft.com/office/drawing/2014/main" id="{3C6A1C05-FD41-8BFC-F9E1-E715B61D074A}"/>
              </a:ext>
            </a:extLst>
          </p:cNvPr>
          <p:cNvSpPr>
            <a:spLocks noGrp="1" noChangeArrowheads="1"/>
          </p:cNvSpPr>
          <p:nvPr>
            <p:ph type="ftr" sz="quarter" idx="2"/>
          </p:nvPr>
        </p:nvSpPr>
        <p:spPr bwMode="auto">
          <a:xfrm>
            <a:off x="0" y="6948488"/>
            <a:ext cx="4160838" cy="365125"/>
          </a:xfrm>
          <a:prstGeom prst="rect">
            <a:avLst/>
          </a:prstGeom>
          <a:noFill/>
          <a:ln>
            <a:noFill/>
          </a:ln>
          <a:effectLst/>
        </p:spPr>
        <p:txBody>
          <a:bodyPr vert="horz" wrap="square" lIns="96321" tIns="48159" rIns="96321" bIns="48159" numCol="1" anchor="b"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a:p>
        </p:txBody>
      </p:sp>
      <p:sp>
        <p:nvSpPr>
          <p:cNvPr id="4101" name="Rectangle 5">
            <a:extLst>
              <a:ext uri="{FF2B5EF4-FFF2-40B4-BE49-F238E27FC236}">
                <a16:creationId xmlns:a16="http://schemas.microsoft.com/office/drawing/2014/main" id="{D91DF68B-0D51-AB18-C1DE-D5B45E7E5A2C}"/>
              </a:ext>
            </a:extLst>
          </p:cNvPr>
          <p:cNvSpPr>
            <a:spLocks noGrp="1" noChangeArrowheads="1"/>
          </p:cNvSpPr>
          <p:nvPr>
            <p:ph type="sldNum" sz="quarter" idx="3"/>
          </p:nvPr>
        </p:nvSpPr>
        <p:spPr bwMode="auto">
          <a:xfrm>
            <a:off x="5437188" y="6948488"/>
            <a:ext cx="4162425" cy="365125"/>
          </a:xfrm>
          <a:prstGeom prst="rect">
            <a:avLst/>
          </a:prstGeom>
          <a:noFill/>
          <a:ln>
            <a:noFill/>
          </a:ln>
          <a:effectLst/>
        </p:spPr>
        <p:txBody>
          <a:bodyPr vert="horz" wrap="square" lIns="96321" tIns="48159" rIns="96321" bIns="48159" numCol="1" anchor="b" anchorCtr="0" compatLnSpc="1">
            <a:prstTxWarp prst="textNoShape">
              <a:avLst/>
            </a:prstTxWarp>
          </a:bodyPr>
          <a:lstStyle>
            <a:lvl1pPr algn="r" defTabSz="963613">
              <a:defRPr sz="1400" b="0" smtClean="0">
                <a:solidFill>
                  <a:schemeClr val="tx1"/>
                </a:solidFill>
                <a:latin typeface="Times New Roman" panose="02020603050405020304" pitchFamily="18" charset="0"/>
              </a:defRPr>
            </a:lvl1pPr>
          </a:lstStyle>
          <a:p>
            <a:pPr>
              <a:defRPr/>
            </a:pPr>
            <a:fld id="{0F43AF20-E752-4B3E-B8E6-3B77C26932F9}"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6089EE7-183E-434E-48B7-3ABFB2CA7261}"/>
              </a:ext>
            </a:extLst>
          </p:cNvPr>
          <p:cNvSpPr>
            <a:spLocks noGrp="1" noChangeArrowheads="1"/>
          </p:cNvSpPr>
          <p:nvPr>
            <p:ph type="hdr" sz="quarter"/>
          </p:nvPr>
        </p:nvSpPr>
        <p:spPr bwMode="auto">
          <a:xfrm>
            <a:off x="0" y="0"/>
            <a:ext cx="4160838" cy="365125"/>
          </a:xfrm>
          <a:prstGeom prst="rect">
            <a:avLst/>
          </a:prstGeom>
          <a:noFill/>
          <a:ln>
            <a:noFill/>
          </a:ln>
          <a:effectLst/>
        </p:spPr>
        <p:txBody>
          <a:bodyPr vert="horz" wrap="square" lIns="96321" tIns="48159" rIns="96321" bIns="48159" numCol="1" anchor="t"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a:p>
        </p:txBody>
      </p:sp>
      <p:sp>
        <p:nvSpPr>
          <p:cNvPr id="3075" name="Rectangle 3">
            <a:extLst>
              <a:ext uri="{FF2B5EF4-FFF2-40B4-BE49-F238E27FC236}">
                <a16:creationId xmlns:a16="http://schemas.microsoft.com/office/drawing/2014/main" id="{6F3574AC-9F96-2653-074D-6689D41ACB63}"/>
              </a:ext>
            </a:extLst>
          </p:cNvPr>
          <p:cNvSpPr>
            <a:spLocks noGrp="1" noChangeArrowheads="1"/>
          </p:cNvSpPr>
          <p:nvPr>
            <p:ph type="dt" idx="1"/>
          </p:nvPr>
        </p:nvSpPr>
        <p:spPr bwMode="auto">
          <a:xfrm>
            <a:off x="5437188" y="0"/>
            <a:ext cx="4162425" cy="365125"/>
          </a:xfrm>
          <a:prstGeom prst="rect">
            <a:avLst/>
          </a:prstGeom>
          <a:noFill/>
          <a:ln>
            <a:noFill/>
          </a:ln>
          <a:effectLst/>
        </p:spPr>
        <p:txBody>
          <a:bodyPr vert="horz" wrap="square" lIns="96321" tIns="48159" rIns="96321" bIns="48159" numCol="1" anchor="t" anchorCtr="0" compatLnSpc="1">
            <a:prstTxWarp prst="textNoShape">
              <a:avLst/>
            </a:prstTxWarp>
          </a:bodyPr>
          <a:lstStyle>
            <a:lvl1pPr algn="r" defTabSz="963613">
              <a:defRPr sz="1400" b="0">
                <a:solidFill>
                  <a:schemeClr val="tx1"/>
                </a:solidFill>
                <a:latin typeface="Times New Roman" pitchFamily="18" charset="0"/>
              </a:defRPr>
            </a:lvl1pPr>
          </a:lstStyle>
          <a:p>
            <a:pPr>
              <a:defRPr/>
            </a:pPr>
            <a:endParaRPr lang="en-US"/>
          </a:p>
        </p:txBody>
      </p:sp>
      <p:sp>
        <p:nvSpPr>
          <p:cNvPr id="2052" name="Rectangle 4">
            <a:extLst>
              <a:ext uri="{FF2B5EF4-FFF2-40B4-BE49-F238E27FC236}">
                <a16:creationId xmlns:a16="http://schemas.microsoft.com/office/drawing/2014/main" id="{BD65F744-ADCE-1F29-4BCD-2F4812FF8DEE}"/>
              </a:ext>
            </a:extLst>
          </p:cNvPr>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630E0028-4151-155B-8633-AF997BCB6484}"/>
              </a:ext>
            </a:extLst>
          </p:cNvPr>
          <p:cNvSpPr>
            <a:spLocks noGrp="1" noChangeArrowheads="1"/>
          </p:cNvSpPr>
          <p:nvPr>
            <p:ph type="body" sz="quarter" idx="3"/>
          </p:nvPr>
        </p:nvSpPr>
        <p:spPr bwMode="auto">
          <a:xfrm>
            <a:off x="960438" y="3475038"/>
            <a:ext cx="7681912" cy="3290887"/>
          </a:xfrm>
          <a:prstGeom prst="rect">
            <a:avLst/>
          </a:prstGeom>
          <a:noFill/>
          <a:ln>
            <a:noFill/>
          </a:ln>
          <a:effectLst/>
        </p:spPr>
        <p:txBody>
          <a:bodyPr vert="horz" wrap="square" lIns="96321" tIns="48159" rIns="96321" bIns="481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CB17A9CD-8F5D-9678-489E-C7F2D7EB179B}"/>
              </a:ext>
            </a:extLst>
          </p:cNvPr>
          <p:cNvSpPr>
            <a:spLocks noGrp="1" noChangeArrowheads="1"/>
          </p:cNvSpPr>
          <p:nvPr>
            <p:ph type="ftr" sz="quarter" idx="4"/>
          </p:nvPr>
        </p:nvSpPr>
        <p:spPr bwMode="auto">
          <a:xfrm>
            <a:off x="0" y="6948488"/>
            <a:ext cx="4160838" cy="365125"/>
          </a:xfrm>
          <a:prstGeom prst="rect">
            <a:avLst/>
          </a:prstGeom>
          <a:noFill/>
          <a:ln>
            <a:noFill/>
          </a:ln>
          <a:effectLst/>
        </p:spPr>
        <p:txBody>
          <a:bodyPr vert="horz" wrap="square" lIns="96321" tIns="48159" rIns="96321" bIns="48159" numCol="1" anchor="b"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a:p>
        </p:txBody>
      </p:sp>
      <p:sp>
        <p:nvSpPr>
          <p:cNvPr id="3079" name="Rectangle 7">
            <a:extLst>
              <a:ext uri="{FF2B5EF4-FFF2-40B4-BE49-F238E27FC236}">
                <a16:creationId xmlns:a16="http://schemas.microsoft.com/office/drawing/2014/main" id="{EC9AC5D2-450D-7550-611B-1C86DA56E4AB}"/>
              </a:ext>
            </a:extLst>
          </p:cNvPr>
          <p:cNvSpPr>
            <a:spLocks noGrp="1" noChangeArrowheads="1"/>
          </p:cNvSpPr>
          <p:nvPr>
            <p:ph type="sldNum" sz="quarter" idx="5"/>
          </p:nvPr>
        </p:nvSpPr>
        <p:spPr bwMode="auto">
          <a:xfrm>
            <a:off x="5437188" y="6948488"/>
            <a:ext cx="4162425" cy="365125"/>
          </a:xfrm>
          <a:prstGeom prst="rect">
            <a:avLst/>
          </a:prstGeom>
          <a:noFill/>
          <a:ln>
            <a:noFill/>
          </a:ln>
          <a:effectLst/>
        </p:spPr>
        <p:txBody>
          <a:bodyPr vert="horz" wrap="square" lIns="96321" tIns="48159" rIns="96321" bIns="48159" numCol="1" anchor="b" anchorCtr="0" compatLnSpc="1">
            <a:prstTxWarp prst="textNoShape">
              <a:avLst/>
            </a:prstTxWarp>
          </a:bodyPr>
          <a:lstStyle>
            <a:lvl1pPr algn="r" defTabSz="963613">
              <a:defRPr sz="1400" b="0" smtClean="0">
                <a:solidFill>
                  <a:schemeClr val="tx1"/>
                </a:solidFill>
                <a:latin typeface="Times New Roman" panose="02020603050405020304" pitchFamily="18" charset="0"/>
              </a:defRPr>
            </a:lvl1pPr>
          </a:lstStyle>
          <a:p>
            <a:pPr>
              <a:defRPr/>
            </a:pPr>
            <a:fld id="{62ED3118-80F6-48AD-9FB4-3FC966303F5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Times New Roman" pitchFamily="18" charset="0"/>
        <a:ea typeface="+mn-ea"/>
        <a:cs typeface="+mn-cs"/>
      </a:defRPr>
    </a:lvl1pPr>
    <a:lvl2pPr marL="388938" algn="l" rtl="0" eaLnBrk="0" fontAlgn="base" hangingPunct="0">
      <a:spcBef>
        <a:spcPct val="30000"/>
      </a:spcBef>
      <a:spcAft>
        <a:spcPct val="0"/>
      </a:spcAft>
      <a:defRPr sz="1000" kern="1200">
        <a:solidFill>
          <a:schemeClr val="tx1"/>
        </a:solidFill>
        <a:latin typeface="Times New Roman" pitchFamily="18" charset="0"/>
        <a:ea typeface="+mn-ea"/>
        <a:cs typeface="+mn-cs"/>
      </a:defRPr>
    </a:lvl2pPr>
    <a:lvl3pPr marL="777875" algn="l" rtl="0" eaLnBrk="0" fontAlgn="base" hangingPunct="0">
      <a:spcBef>
        <a:spcPct val="30000"/>
      </a:spcBef>
      <a:spcAft>
        <a:spcPct val="0"/>
      </a:spcAft>
      <a:defRPr sz="1000" kern="1200">
        <a:solidFill>
          <a:schemeClr val="tx1"/>
        </a:solidFill>
        <a:latin typeface="Times New Roman" pitchFamily="18" charset="0"/>
        <a:ea typeface="+mn-ea"/>
        <a:cs typeface="+mn-cs"/>
      </a:defRPr>
    </a:lvl3pPr>
    <a:lvl4pPr marL="1168400" algn="l" rtl="0" eaLnBrk="0" fontAlgn="base" hangingPunct="0">
      <a:spcBef>
        <a:spcPct val="30000"/>
      </a:spcBef>
      <a:spcAft>
        <a:spcPct val="0"/>
      </a:spcAft>
      <a:defRPr sz="1000" kern="1200">
        <a:solidFill>
          <a:schemeClr val="tx1"/>
        </a:solidFill>
        <a:latin typeface="Times New Roman" pitchFamily="18" charset="0"/>
        <a:ea typeface="+mn-ea"/>
        <a:cs typeface="+mn-cs"/>
      </a:defRPr>
    </a:lvl4pPr>
    <a:lvl5pPr marL="1557338" algn="l" rtl="0" eaLnBrk="0" fontAlgn="base" hangingPunct="0">
      <a:spcBef>
        <a:spcPct val="30000"/>
      </a:spcBef>
      <a:spcAft>
        <a:spcPct val="0"/>
      </a:spcAft>
      <a:defRPr sz="1000" kern="1200">
        <a:solidFill>
          <a:schemeClr val="tx1"/>
        </a:solidFill>
        <a:latin typeface="Times New Roman" pitchFamily="18" charset="0"/>
        <a:ea typeface="+mn-ea"/>
        <a:cs typeface="+mn-cs"/>
      </a:defRPr>
    </a:lvl5pPr>
    <a:lvl6pPr marL="1947908" algn="l" defTabSz="779163" rtl="0" eaLnBrk="1" latinLnBrk="0" hangingPunct="1">
      <a:defRPr sz="1023" kern="1200">
        <a:solidFill>
          <a:schemeClr val="tx1"/>
        </a:solidFill>
        <a:latin typeface="+mn-lt"/>
        <a:ea typeface="+mn-ea"/>
        <a:cs typeface="+mn-cs"/>
      </a:defRPr>
    </a:lvl6pPr>
    <a:lvl7pPr marL="2337489" algn="l" defTabSz="779163" rtl="0" eaLnBrk="1" latinLnBrk="0" hangingPunct="1">
      <a:defRPr sz="1023" kern="1200">
        <a:solidFill>
          <a:schemeClr val="tx1"/>
        </a:solidFill>
        <a:latin typeface="+mn-lt"/>
        <a:ea typeface="+mn-ea"/>
        <a:cs typeface="+mn-cs"/>
      </a:defRPr>
    </a:lvl7pPr>
    <a:lvl8pPr marL="2727071" algn="l" defTabSz="779163" rtl="0" eaLnBrk="1" latinLnBrk="0" hangingPunct="1">
      <a:defRPr sz="1023" kern="1200">
        <a:solidFill>
          <a:schemeClr val="tx1"/>
        </a:solidFill>
        <a:latin typeface="+mn-lt"/>
        <a:ea typeface="+mn-ea"/>
        <a:cs typeface="+mn-cs"/>
      </a:defRPr>
    </a:lvl8pPr>
    <a:lvl9pPr marL="3116652" algn="l" defTabSz="779163" rtl="0" eaLnBrk="1" latinLnBrk="0" hangingPunct="1">
      <a:defRPr sz="10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62ED3118-80F6-48AD-9FB4-3FC966303F5C}" type="slidenum">
              <a:rPr lang="en-US" altLang="en-US" smtClean="0"/>
              <a:pPr>
                <a:defRPr/>
              </a:pPr>
              <a:t>4</a:t>
            </a:fld>
            <a:endParaRPr lang="en-US" altLang="en-US"/>
          </a:p>
        </p:txBody>
      </p:sp>
    </p:spTree>
    <p:extLst>
      <p:ext uri="{BB962C8B-B14F-4D97-AF65-F5344CB8AC3E}">
        <p14:creationId xmlns:p14="http://schemas.microsoft.com/office/powerpoint/2010/main" val="164218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2ED3118-80F6-48AD-9FB4-3FC966303F5C}" type="slidenum">
              <a:rPr lang="en-US" altLang="en-US" smtClean="0"/>
              <a:pPr>
                <a:defRPr/>
              </a:pPr>
              <a:t>10</a:t>
            </a:fld>
            <a:endParaRPr lang="en-US" altLang="en-US"/>
          </a:p>
        </p:txBody>
      </p:sp>
    </p:spTree>
    <p:extLst>
      <p:ext uri="{BB962C8B-B14F-4D97-AF65-F5344CB8AC3E}">
        <p14:creationId xmlns:p14="http://schemas.microsoft.com/office/powerpoint/2010/main" val="283546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44091" y="7669711"/>
            <a:ext cx="37899703" cy="5292180"/>
          </a:xfrm>
        </p:spPr>
        <p:txBody>
          <a:bodyPr/>
          <a:lstStyle/>
          <a:p>
            <a:r>
              <a:rPr lang="en-US"/>
              <a:t>Click to edit Master title style</a:t>
            </a:r>
          </a:p>
        </p:txBody>
      </p:sp>
      <p:sp>
        <p:nvSpPr>
          <p:cNvPr id="3" name="Subtitle 2"/>
          <p:cNvSpPr>
            <a:spLocks noGrp="1"/>
          </p:cNvSpPr>
          <p:nvPr>
            <p:ph type="subTitle" idx="1"/>
          </p:nvPr>
        </p:nvSpPr>
        <p:spPr>
          <a:xfrm>
            <a:off x="6688183" y="13990591"/>
            <a:ext cx="31211520" cy="6308824"/>
          </a:xfrm>
        </p:spPr>
        <p:txBody>
          <a:bodyPr/>
          <a:lstStyle>
            <a:lvl1pPr marL="0" indent="0" algn="ctr">
              <a:buNone/>
              <a:defRPr/>
            </a:lvl1pPr>
            <a:lvl2pPr marL="385785" indent="0" algn="ctr">
              <a:buNone/>
              <a:defRPr/>
            </a:lvl2pPr>
            <a:lvl3pPr marL="771571" indent="0" algn="ctr">
              <a:buNone/>
              <a:defRPr/>
            </a:lvl3pPr>
            <a:lvl4pPr marL="1157356" indent="0" algn="ctr">
              <a:buNone/>
              <a:defRPr/>
            </a:lvl4pPr>
            <a:lvl5pPr marL="1543141" indent="0" algn="ctr">
              <a:buNone/>
              <a:defRPr/>
            </a:lvl5pPr>
            <a:lvl6pPr marL="1928927" indent="0" algn="ctr">
              <a:buNone/>
              <a:defRPr/>
            </a:lvl6pPr>
            <a:lvl7pPr marL="2314712" indent="0" algn="ctr">
              <a:buNone/>
              <a:defRPr/>
            </a:lvl7pPr>
            <a:lvl8pPr marL="2700498" indent="0" algn="ctr">
              <a:buNone/>
              <a:defRPr/>
            </a:lvl8pPr>
            <a:lvl9pPr marL="3086283"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90512C3A-E99C-C2C1-2511-40686A06539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0C61FB0-FC08-AA75-FAC2-4681563A8F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FE02720-C25E-03FB-5B99-564CC872E8B9}"/>
              </a:ext>
            </a:extLst>
          </p:cNvPr>
          <p:cNvSpPr>
            <a:spLocks noGrp="1" noChangeArrowheads="1"/>
          </p:cNvSpPr>
          <p:nvPr>
            <p:ph type="sldNum" sz="quarter" idx="12"/>
          </p:nvPr>
        </p:nvSpPr>
        <p:spPr>
          <a:ln/>
        </p:spPr>
        <p:txBody>
          <a:bodyPr/>
          <a:lstStyle>
            <a:lvl1pPr>
              <a:defRPr/>
            </a:lvl1pPr>
          </a:lstStyle>
          <a:p>
            <a:pPr>
              <a:defRPr/>
            </a:pPr>
            <a:fld id="{031C55DE-6211-4A0F-8E77-FC10F34FE5C2}" type="slidenum">
              <a:rPr lang="en-US" altLang="en-US"/>
              <a:pPr>
                <a:defRPr/>
              </a:pPr>
              <a:t>‹#›</a:t>
            </a:fld>
            <a:endParaRPr lang="en-US" altLang="en-US"/>
          </a:p>
        </p:txBody>
      </p:sp>
    </p:spTree>
    <p:extLst>
      <p:ext uri="{BB962C8B-B14F-4D97-AF65-F5344CB8AC3E}">
        <p14:creationId xmlns:p14="http://schemas.microsoft.com/office/powerpoint/2010/main" val="3677678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6DD8409-791F-0393-A6A9-5631F26B052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25A20CB-36D0-F1B1-F3EA-74583717BF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729ED01-0B40-A44E-0F71-9B39F986E580}"/>
              </a:ext>
            </a:extLst>
          </p:cNvPr>
          <p:cNvSpPr>
            <a:spLocks noGrp="1" noChangeArrowheads="1"/>
          </p:cNvSpPr>
          <p:nvPr>
            <p:ph type="sldNum" sz="quarter" idx="12"/>
          </p:nvPr>
        </p:nvSpPr>
        <p:spPr>
          <a:ln/>
        </p:spPr>
        <p:txBody>
          <a:bodyPr/>
          <a:lstStyle>
            <a:lvl1pPr>
              <a:defRPr/>
            </a:lvl1pPr>
          </a:lstStyle>
          <a:p>
            <a:pPr>
              <a:defRPr/>
            </a:pPr>
            <a:fld id="{0188269B-258F-431A-A367-DD5BA8500502}" type="slidenum">
              <a:rPr lang="en-US" altLang="en-US"/>
              <a:pPr>
                <a:defRPr/>
              </a:pPr>
              <a:t>‹#›</a:t>
            </a:fld>
            <a:endParaRPr lang="en-US" altLang="en-US"/>
          </a:p>
        </p:txBody>
      </p:sp>
    </p:spTree>
    <p:extLst>
      <p:ext uri="{BB962C8B-B14F-4D97-AF65-F5344CB8AC3E}">
        <p14:creationId xmlns:p14="http://schemas.microsoft.com/office/powerpoint/2010/main" val="348226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766936" y="2195365"/>
            <a:ext cx="9469119" cy="1975023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53770" y="2195365"/>
            <a:ext cx="28227383" cy="197502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94A312F-ACDA-F0B9-741B-64936862E10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50A0D51-3B30-308E-33C0-837F16D3EC6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0997EF2-C9E6-6DF5-4B8A-A2EA6CD26A82}"/>
              </a:ext>
            </a:extLst>
          </p:cNvPr>
          <p:cNvSpPr>
            <a:spLocks noGrp="1" noChangeArrowheads="1"/>
          </p:cNvSpPr>
          <p:nvPr>
            <p:ph type="sldNum" sz="quarter" idx="12"/>
          </p:nvPr>
        </p:nvSpPr>
        <p:spPr>
          <a:ln/>
        </p:spPr>
        <p:txBody>
          <a:bodyPr/>
          <a:lstStyle>
            <a:lvl1pPr>
              <a:defRPr/>
            </a:lvl1pPr>
          </a:lstStyle>
          <a:p>
            <a:pPr>
              <a:defRPr/>
            </a:pPr>
            <a:fld id="{C95F8E4C-41F7-44A5-B279-375E56EFE436}" type="slidenum">
              <a:rPr lang="en-US" altLang="en-US"/>
              <a:pPr>
                <a:defRPr/>
              </a:pPr>
              <a:t>‹#›</a:t>
            </a:fld>
            <a:endParaRPr lang="en-US" altLang="en-US"/>
          </a:p>
        </p:txBody>
      </p:sp>
    </p:spTree>
    <p:extLst>
      <p:ext uri="{BB962C8B-B14F-4D97-AF65-F5344CB8AC3E}">
        <p14:creationId xmlns:p14="http://schemas.microsoft.com/office/powerpoint/2010/main" val="1124200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89FD-C9ED-A4C4-0240-9E8EA24005F7}"/>
              </a:ext>
            </a:extLst>
          </p:cNvPr>
          <p:cNvSpPr>
            <a:spLocks noGrp="1"/>
          </p:cNvSpPr>
          <p:nvPr>
            <p:ph type="ctrTitle"/>
          </p:nvPr>
        </p:nvSpPr>
        <p:spPr>
          <a:xfrm>
            <a:off x="5486400" y="4040188"/>
            <a:ext cx="32918400" cy="8596312"/>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9E9DAA3-92AC-E519-CE0B-A54288E87AF3}"/>
              </a:ext>
            </a:extLst>
          </p:cNvPr>
          <p:cNvSpPr>
            <a:spLocks noGrp="1"/>
          </p:cNvSpPr>
          <p:nvPr>
            <p:ph type="subTitle" idx="1"/>
          </p:nvPr>
        </p:nvSpPr>
        <p:spPr>
          <a:xfrm>
            <a:off x="5486400" y="12966700"/>
            <a:ext cx="32918400" cy="59610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E5E153-4FBF-578F-31BF-7E327A7FA157}"/>
              </a:ext>
            </a:extLst>
          </p:cNvPr>
          <p:cNvSpPr>
            <a:spLocks noGrp="1"/>
          </p:cNvSpPr>
          <p:nvPr>
            <p:ph type="dt" sz="half" idx="10"/>
          </p:nvPr>
        </p:nvSpPr>
        <p:spPr/>
        <p:txBody>
          <a:bodyPr/>
          <a:lstStyle/>
          <a:p>
            <a:fld id="{8692ED0A-E042-9344-AC5D-8A4B8E3F6308}" type="datetimeFigureOut">
              <a:rPr lang="en-US" smtClean="0"/>
              <a:t>9/11/2022</a:t>
            </a:fld>
            <a:endParaRPr lang="en-US"/>
          </a:p>
        </p:txBody>
      </p:sp>
      <p:sp>
        <p:nvSpPr>
          <p:cNvPr id="5" name="Footer Placeholder 4">
            <a:extLst>
              <a:ext uri="{FF2B5EF4-FFF2-40B4-BE49-F238E27FC236}">
                <a16:creationId xmlns:a16="http://schemas.microsoft.com/office/drawing/2014/main" id="{7AFD43ED-4DD7-44DF-B4D6-4DEC1B1D7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C506C-8C71-1B04-F0C2-AFC77C522C8F}"/>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2424635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57C7E-22FB-0F39-613D-5E4BF8B648C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CCA9A68-9040-0346-5B1C-9EDFB2795A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860F16-5DAC-AB1E-480E-B39B8AAE847B}"/>
              </a:ext>
            </a:extLst>
          </p:cNvPr>
          <p:cNvSpPr>
            <a:spLocks noGrp="1"/>
          </p:cNvSpPr>
          <p:nvPr>
            <p:ph type="dt" sz="half" idx="10"/>
          </p:nvPr>
        </p:nvSpPr>
        <p:spPr/>
        <p:txBody>
          <a:bodyPr/>
          <a:lstStyle/>
          <a:p>
            <a:fld id="{8692ED0A-E042-9344-AC5D-8A4B8E3F6308}" type="datetimeFigureOut">
              <a:rPr lang="en-US" smtClean="0"/>
              <a:t>9/11/2022</a:t>
            </a:fld>
            <a:endParaRPr lang="en-US"/>
          </a:p>
        </p:txBody>
      </p:sp>
      <p:sp>
        <p:nvSpPr>
          <p:cNvPr id="5" name="Footer Placeholder 4">
            <a:extLst>
              <a:ext uri="{FF2B5EF4-FFF2-40B4-BE49-F238E27FC236}">
                <a16:creationId xmlns:a16="http://schemas.microsoft.com/office/drawing/2014/main" id="{90F7FF0C-B3DA-B33C-3555-03CA2DCC9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EE573-C7F2-8CC4-2DC0-19A7D28415EF}"/>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3382086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487D-1B54-B1BF-0E3B-DCCE4BAEF2E6}"/>
              </a:ext>
            </a:extLst>
          </p:cNvPr>
          <p:cNvSpPr>
            <a:spLocks noGrp="1"/>
          </p:cNvSpPr>
          <p:nvPr>
            <p:ph type="title"/>
          </p:nvPr>
        </p:nvSpPr>
        <p:spPr>
          <a:xfrm>
            <a:off x="2994025" y="6154738"/>
            <a:ext cx="37857113" cy="102695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D94A6A0-D7B4-B1D7-8C1A-972E4FADDF81}"/>
              </a:ext>
            </a:extLst>
          </p:cNvPr>
          <p:cNvSpPr>
            <a:spLocks noGrp="1"/>
          </p:cNvSpPr>
          <p:nvPr>
            <p:ph type="body" idx="1"/>
          </p:nvPr>
        </p:nvSpPr>
        <p:spPr>
          <a:xfrm>
            <a:off x="2994025" y="16522700"/>
            <a:ext cx="37857113" cy="54006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C747667-CBFC-F439-CC1E-9B10464A4E31}"/>
              </a:ext>
            </a:extLst>
          </p:cNvPr>
          <p:cNvSpPr>
            <a:spLocks noGrp="1"/>
          </p:cNvSpPr>
          <p:nvPr>
            <p:ph type="dt" sz="half" idx="10"/>
          </p:nvPr>
        </p:nvSpPr>
        <p:spPr/>
        <p:txBody>
          <a:bodyPr/>
          <a:lstStyle/>
          <a:p>
            <a:fld id="{8692ED0A-E042-9344-AC5D-8A4B8E3F6308}" type="datetimeFigureOut">
              <a:rPr lang="en-US" smtClean="0"/>
              <a:t>9/11/2022</a:t>
            </a:fld>
            <a:endParaRPr lang="en-US"/>
          </a:p>
        </p:txBody>
      </p:sp>
      <p:sp>
        <p:nvSpPr>
          <p:cNvPr id="5" name="Footer Placeholder 4">
            <a:extLst>
              <a:ext uri="{FF2B5EF4-FFF2-40B4-BE49-F238E27FC236}">
                <a16:creationId xmlns:a16="http://schemas.microsoft.com/office/drawing/2014/main" id="{9E174533-6486-0A30-E2D6-5C4C07F15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B003D-CC82-F24A-1404-2087A8213C3F}"/>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2494569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05EF-4454-7FAE-DB19-F9DD799D1B0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FA436E5-97C2-3137-D15A-B806463EB4E7}"/>
              </a:ext>
            </a:extLst>
          </p:cNvPr>
          <p:cNvSpPr>
            <a:spLocks noGrp="1"/>
          </p:cNvSpPr>
          <p:nvPr>
            <p:ph sz="half" idx="1"/>
          </p:nvPr>
        </p:nvSpPr>
        <p:spPr>
          <a:xfrm>
            <a:off x="3017838" y="6572250"/>
            <a:ext cx="18851562" cy="15665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B4ED25-1DBB-A9DF-48BD-017BBE633034}"/>
              </a:ext>
            </a:extLst>
          </p:cNvPr>
          <p:cNvSpPr>
            <a:spLocks noGrp="1"/>
          </p:cNvSpPr>
          <p:nvPr>
            <p:ph sz="half" idx="2"/>
          </p:nvPr>
        </p:nvSpPr>
        <p:spPr>
          <a:xfrm>
            <a:off x="22021800" y="6572250"/>
            <a:ext cx="18851563" cy="156654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E1F65A7-7AE9-5AFF-75EF-029D48A75EDC}"/>
              </a:ext>
            </a:extLst>
          </p:cNvPr>
          <p:cNvSpPr>
            <a:spLocks noGrp="1"/>
          </p:cNvSpPr>
          <p:nvPr>
            <p:ph type="dt" sz="half" idx="10"/>
          </p:nvPr>
        </p:nvSpPr>
        <p:spPr/>
        <p:txBody>
          <a:bodyPr/>
          <a:lstStyle/>
          <a:p>
            <a:fld id="{8692ED0A-E042-9344-AC5D-8A4B8E3F6308}" type="datetimeFigureOut">
              <a:rPr lang="en-US" smtClean="0"/>
              <a:t>9/11/2022</a:t>
            </a:fld>
            <a:endParaRPr lang="en-US"/>
          </a:p>
        </p:txBody>
      </p:sp>
      <p:sp>
        <p:nvSpPr>
          <p:cNvPr id="6" name="Footer Placeholder 5">
            <a:extLst>
              <a:ext uri="{FF2B5EF4-FFF2-40B4-BE49-F238E27FC236}">
                <a16:creationId xmlns:a16="http://schemas.microsoft.com/office/drawing/2014/main" id="{8C923404-BA4D-494B-6F6F-884C2B0E24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DF849D-3BA3-1383-3051-A0E8E7ECD1F4}"/>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1400363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5E62-10B6-B49E-2EE3-791C196846BE}"/>
              </a:ext>
            </a:extLst>
          </p:cNvPr>
          <p:cNvSpPr>
            <a:spLocks noGrp="1"/>
          </p:cNvSpPr>
          <p:nvPr>
            <p:ph type="title"/>
          </p:nvPr>
        </p:nvSpPr>
        <p:spPr>
          <a:xfrm>
            <a:off x="3022600" y="1314450"/>
            <a:ext cx="37857113" cy="4772025"/>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E68898D-18F6-69A1-4527-33D0DE8F0FAA}"/>
              </a:ext>
            </a:extLst>
          </p:cNvPr>
          <p:cNvSpPr>
            <a:spLocks noGrp="1"/>
          </p:cNvSpPr>
          <p:nvPr>
            <p:ph type="body" idx="1"/>
          </p:nvPr>
        </p:nvSpPr>
        <p:spPr>
          <a:xfrm>
            <a:off x="3022600" y="6051550"/>
            <a:ext cx="18568988" cy="2967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4110E3C-6F95-79CF-EC1A-FC0AD99BCB6C}"/>
              </a:ext>
            </a:extLst>
          </p:cNvPr>
          <p:cNvSpPr>
            <a:spLocks noGrp="1"/>
          </p:cNvSpPr>
          <p:nvPr>
            <p:ph sz="half" idx="2"/>
          </p:nvPr>
        </p:nvSpPr>
        <p:spPr>
          <a:xfrm>
            <a:off x="3022600" y="9018588"/>
            <a:ext cx="18568988" cy="1326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4034808-53E5-5068-C419-C0F60794D589}"/>
              </a:ext>
            </a:extLst>
          </p:cNvPr>
          <p:cNvSpPr>
            <a:spLocks noGrp="1"/>
          </p:cNvSpPr>
          <p:nvPr>
            <p:ph type="body" sz="quarter" idx="3"/>
          </p:nvPr>
        </p:nvSpPr>
        <p:spPr>
          <a:xfrm>
            <a:off x="22220238" y="6051550"/>
            <a:ext cx="18659475" cy="2967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FDFBC2-739A-D767-B9F2-CC3FD4F94A12}"/>
              </a:ext>
            </a:extLst>
          </p:cNvPr>
          <p:cNvSpPr>
            <a:spLocks noGrp="1"/>
          </p:cNvSpPr>
          <p:nvPr>
            <p:ph sz="quarter" idx="4"/>
          </p:nvPr>
        </p:nvSpPr>
        <p:spPr>
          <a:xfrm>
            <a:off x="22220238" y="9018588"/>
            <a:ext cx="18659475" cy="1326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1147C46-9CFF-5E20-0888-643AB13809BF}"/>
              </a:ext>
            </a:extLst>
          </p:cNvPr>
          <p:cNvSpPr>
            <a:spLocks noGrp="1"/>
          </p:cNvSpPr>
          <p:nvPr>
            <p:ph type="dt" sz="half" idx="10"/>
          </p:nvPr>
        </p:nvSpPr>
        <p:spPr/>
        <p:txBody>
          <a:bodyPr/>
          <a:lstStyle/>
          <a:p>
            <a:fld id="{8692ED0A-E042-9344-AC5D-8A4B8E3F6308}" type="datetimeFigureOut">
              <a:rPr lang="en-US" smtClean="0"/>
              <a:t>9/11/2022</a:t>
            </a:fld>
            <a:endParaRPr lang="en-US"/>
          </a:p>
        </p:txBody>
      </p:sp>
      <p:sp>
        <p:nvSpPr>
          <p:cNvPr id="8" name="Footer Placeholder 7">
            <a:extLst>
              <a:ext uri="{FF2B5EF4-FFF2-40B4-BE49-F238E27FC236}">
                <a16:creationId xmlns:a16="http://schemas.microsoft.com/office/drawing/2014/main" id="{45AD9DC8-373B-93B8-694C-A9A2039184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E55EA4-E4D1-83DE-832D-6C5A58EDC8A9}"/>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3828346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C55-A8A7-4165-0D77-22915ADD739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5799FC0-30CF-3648-EC3F-9F792823E94E}"/>
              </a:ext>
            </a:extLst>
          </p:cNvPr>
          <p:cNvSpPr>
            <a:spLocks noGrp="1"/>
          </p:cNvSpPr>
          <p:nvPr>
            <p:ph type="dt" sz="half" idx="10"/>
          </p:nvPr>
        </p:nvSpPr>
        <p:spPr/>
        <p:txBody>
          <a:bodyPr/>
          <a:lstStyle/>
          <a:p>
            <a:fld id="{8692ED0A-E042-9344-AC5D-8A4B8E3F6308}" type="datetimeFigureOut">
              <a:rPr lang="en-US" smtClean="0"/>
              <a:t>9/11/2022</a:t>
            </a:fld>
            <a:endParaRPr lang="en-US"/>
          </a:p>
        </p:txBody>
      </p:sp>
      <p:sp>
        <p:nvSpPr>
          <p:cNvPr id="4" name="Footer Placeholder 3">
            <a:extLst>
              <a:ext uri="{FF2B5EF4-FFF2-40B4-BE49-F238E27FC236}">
                <a16:creationId xmlns:a16="http://schemas.microsoft.com/office/drawing/2014/main" id="{52B5BDA8-76A1-3724-A20D-4DC2D37E74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C7122-5A4A-36AA-BD56-4A1C395F289A}"/>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3151009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9FF7B0-D19D-5D79-ACDE-7934E9422DBE}"/>
              </a:ext>
            </a:extLst>
          </p:cNvPr>
          <p:cNvSpPr>
            <a:spLocks noGrp="1"/>
          </p:cNvSpPr>
          <p:nvPr>
            <p:ph type="dt" sz="half" idx="10"/>
          </p:nvPr>
        </p:nvSpPr>
        <p:spPr/>
        <p:txBody>
          <a:bodyPr/>
          <a:lstStyle/>
          <a:p>
            <a:fld id="{8692ED0A-E042-9344-AC5D-8A4B8E3F6308}" type="datetimeFigureOut">
              <a:rPr lang="en-US" smtClean="0"/>
              <a:t>9/11/2022</a:t>
            </a:fld>
            <a:endParaRPr lang="en-US"/>
          </a:p>
        </p:txBody>
      </p:sp>
      <p:sp>
        <p:nvSpPr>
          <p:cNvPr id="3" name="Footer Placeholder 2">
            <a:extLst>
              <a:ext uri="{FF2B5EF4-FFF2-40B4-BE49-F238E27FC236}">
                <a16:creationId xmlns:a16="http://schemas.microsoft.com/office/drawing/2014/main" id="{FA42673B-51CC-4043-611A-CF032CB5CC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0BF2C-462F-10D8-8AEB-3904FC095CD6}"/>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2612369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F1438-293C-E4DA-9FF2-F2AF29D18738}"/>
              </a:ext>
            </a:extLst>
          </p:cNvPr>
          <p:cNvSpPr>
            <a:spLocks noGrp="1"/>
          </p:cNvSpPr>
          <p:nvPr>
            <p:ph type="title"/>
          </p:nvPr>
        </p:nvSpPr>
        <p:spPr>
          <a:xfrm>
            <a:off x="3022600" y="1646238"/>
            <a:ext cx="14157325" cy="5761037"/>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3490DBE-4D98-B24A-0DD0-AF751873942B}"/>
              </a:ext>
            </a:extLst>
          </p:cNvPr>
          <p:cNvSpPr>
            <a:spLocks noGrp="1"/>
          </p:cNvSpPr>
          <p:nvPr>
            <p:ph idx="1"/>
          </p:nvPr>
        </p:nvSpPr>
        <p:spPr>
          <a:xfrm>
            <a:off x="18659475" y="3554413"/>
            <a:ext cx="22220238" cy="175450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AD432B5-4ED4-257B-2EDA-43243797B98A}"/>
              </a:ext>
            </a:extLst>
          </p:cNvPr>
          <p:cNvSpPr>
            <a:spLocks noGrp="1"/>
          </p:cNvSpPr>
          <p:nvPr>
            <p:ph type="body" sz="half" idx="2"/>
          </p:nvPr>
        </p:nvSpPr>
        <p:spPr>
          <a:xfrm>
            <a:off x="3022600" y="7407275"/>
            <a:ext cx="14157325" cy="137207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B75A45-55EC-C2D8-27D2-81AB891DDF5E}"/>
              </a:ext>
            </a:extLst>
          </p:cNvPr>
          <p:cNvSpPr>
            <a:spLocks noGrp="1"/>
          </p:cNvSpPr>
          <p:nvPr>
            <p:ph type="dt" sz="half" idx="10"/>
          </p:nvPr>
        </p:nvSpPr>
        <p:spPr/>
        <p:txBody>
          <a:bodyPr/>
          <a:lstStyle/>
          <a:p>
            <a:fld id="{8692ED0A-E042-9344-AC5D-8A4B8E3F6308}" type="datetimeFigureOut">
              <a:rPr lang="en-US" smtClean="0"/>
              <a:t>9/11/2022</a:t>
            </a:fld>
            <a:endParaRPr lang="en-US"/>
          </a:p>
        </p:txBody>
      </p:sp>
      <p:sp>
        <p:nvSpPr>
          <p:cNvPr id="6" name="Footer Placeholder 5">
            <a:extLst>
              <a:ext uri="{FF2B5EF4-FFF2-40B4-BE49-F238E27FC236}">
                <a16:creationId xmlns:a16="http://schemas.microsoft.com/office/drawing/2014/main" id="{A972707B-89D1-81A1-38F7-9195D7AAA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89F286-FB6D-18B2-D91C-BA56E1B3E34D}"/>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414944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DA408E0-1171-C9B2-2DE8-8BB14BD3849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D7F590A-4C23-2DD6-6BBD-CBBD1FD6CBB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EE9FEE-6824-154F-ED6B-C0A8F60BEEA0}"/>
              </a:ext>
            </a:extLst>
          </p:cNvPr>
          <p:cNvSpPr>
            <a:spLocks noGrp="1" noChangeArrowheads="1"/>
          </p:cNvSpPr>
          <p:nvPr>
            <p:ph type="sldNum" sz="quarter" idx="12"/>
          </p:nvPr>
        </p:nvSpPr>
        <p:spPr>
          <a:ln/>
        </p:spPr>
        <p:txBody>
          <a:bodyPr/>
          <a:lstStyle>
            <a:lvl1pPr>
              <a:defRPr/>
            </a:lvl1pPr>
          </a:lstStyle>
          <a:p>
            <a:pPr>
              <a:defRPr/>
            </a:pPr>
            <a:fld id="{03AA2795-E795-4F34-94C6-7EF33A8E490E}" type="slidenum">
              <a:rPr lang="en-US" altLang="en-US"/>
              <a:pPr>
                <a:defRPr/>
              </a:pPr>
              <a:t>‹#›</a:t>
            </a:fld>
            <a:endParaRPr lang="en-US" altLang="en-US"/>
          </a:p>
        </p:txBody>
      </p:sp>
    </p:spTree>
    <p:extLst>
      <p:ext uri="{BB962C8B-B14F-4D97-AF65-F5344CB8AC3E}">
        <p14:creationId xmlns:p14="http://schemas.microsoft.com/office/powerpoint/2010/main" val="23564467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274F-5EF3-6D14-0DB4-EEF49495B71A}"/>
              </a:ext>
            </a:extLst>
          </p:cNvPr>
          <p:cNvSpPr>
            <a:spLocks noGrp="1"/>
          </p:cNvSpPr>
          <p:nvPr>
            <p:ph type="title"/>
          </p:nvPr>
        </p:nvSpPr>
        <p:spPr>
          <a:xfrm>
            <a:off x="3022600" y="1646238"/>
            <a:ext cx="14157325" cy="5761037"/>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D58FABC-800A-3369-E10A-427D9DACDED4}"/>
              </a:ext>
            </a:extLst>
          </p:cNvPr>
          <p:cNvSpPr>
            <a:spLocks noGrp="1"/>
          </p:cNvSpPr>
          <p:nvPr>
            <p:ph type="pic" idx="1"/>
          </p:nvPr>
        </p:nvSpPr>
        <p:spPr>
          <a:xfrm>
            <a:off x="18659475" y="3554413"/>
            <a:ext cx="22220238" cy="17545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8A786F-9018-5696-6316-9E16C0CEA528}"/>
              </a:ext>
            </a:extLst>
          </p:cNvPr>
          <p:cNvSpPr>
            <a:spLocks noGrp="1"/>
          </p:cNvSpPr>
          <p:nvPr>
            <p:ph type="body" sz="half" idx="2"/>
          </p:nvPr>
        </p:nvSpPr>
        <p:spPr>
          <a:xfrm>
            <a:off x="3022600" y="7407275"/>
            <a:ext cx="14157325" cy="137207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914682-E209-C683-C211-5277D888ABF5}"/>
              </a:ext>
            </a:extLst>
          </p:cNvPr>
          <p:cNvSpPr>
            <a:spLocks noGrp="1"/>
          </p:cNvSpPr>
          <p:nvPr>
            <p:ph type="dt" sz="half" idx="10"/>
          </p:nvPr>
        </p:nvSpPr>
        <p:spPr/>
        <p:txBody>
          <a:bodyPr/>
          <a:lstStyle/>
          <a:p>
            <a:fld id="{8692ED0A-E042-9344-AC5D-8A4B8E3F6308}" type="datetimeFigureOut">
              <a:rPr lang="en-US" smtClean="0"/>
              <a:t>9/11/2022</a:t>
            </a:fld>
            <a:endParaRPr lang="en-US"/>
          </a:p>
        </p:txBody>
      </p:sp>
      <p:sp>
        <p:nvSpPr>
          <p:cNvPr id="6" name="Footer Placeholder 5">
            <a:extLst>
              <a:ext uri="{FF2B5EF4-FFF2-40B4-BE49-F238E27FC236}">
                <a16:creationId xmlns:a16="http://schemas.microsoft.com/office/drawing/2014/main" id="{25B176C2-54C2-602F-BDB0-2FF87B7BA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11591-8F8E-B88D-F497-CB95CB2A0282}"/>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12174052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7ED9-A0E7-E732-8FFD-D94F7EFC230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FDA6EB7-D094-79C6-7C65-27FE7D2B9C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CD3707-568F-AAA4-5343-045B5329E7A1}"/>
              </a:ext>
            </a:extLst>
          </p:cNvPr>
          <p:cNvSpPr>
            <a:spLocks noGrp="1"/>
          </p:cNvSpPr>
          <p:nvPr>
            <p:ph type="dt" sz="half" idx="10"/>
          </p:nvPr>
        </p:nvSpPr>
        <p:spPr/>
        <p:txBody>
          <a:bodyPr/>
          <a:lstStyle/>
          <a:p>
            <a:fld id="{8692ED0A-E042-9344-AC5D-8A4B8E3F6308}" type="datetimeFigureOut">
              <a:rPr lang="en-US" smtClean="0"/>
              <a:t>9/11/2022</a:t>
            </a:fld>
            <a:endParaRPr lang="en-US"/>
          </a:p>
        </p:txBody>
      </p:sp>
      <p:sp>
        <p:nvSpPr>
          <p:cNvPr id="5" name="Footer Placeholder 4">
            <a:extLst>
              <a:ext uri="{FF2B5EF4-FFF2-40B4-BE49-F238E27FC236}">
                <a16:creationId xmlns:a16="http://schemas.microsoft.com/office/drawing/2014/main" id="{D6CFAD9F-A459-56C9-59AF-EA70AB15B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DE9A5-02D8-4039-545B-417C0359DE4E}"/>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26851506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BE6026-4D35-908D-214A-7005D9594ACC}"/>
              </a:ext>
            </a:extLst>
          </p:cNvPr>
          <p:cNvSpPr>
            <a:spLocks noGrp="1"/>
          </p:cNvSpPr>
          <p:nvPr>
            <p:ph type="title" orient="vert"/>
          </p:nvPr>
        </p:nvSpPr>
        <p:spPr>
          <a:xfrm>
            <a:off x="31410275" y="1314450"/>
            <a:ext cx="9463088" cy="2092325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15D79B-1ADF-B042-BABD-9CDC74D918BE}"/>
              </a:ext>
            </a:extLst>
          </p:cNvPr>
          <p:cNvSpPr>
            <a:spLocks noGrp="1"/>
          </p:cNvSpPr>
          <p:nvPr>
            <p:ph type="body" orient="vert" idx="1"/>
          </p:nvPr>
        </p:nvSpPr>
        <p:spPr>
          <a:xfrm>
            <a:off x="3017838" y="1314450"/>
            <a:ext cx="28240037" cy="209232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9E5521-93F0-9498-6C80-3E4C7F18635A}"/>
              </a:ext>
            </a:extLst>
          </p:cNvPr>
          <p:cNvSpPr>
            <a:spLocks noGrp="1"/>
          </p:cNvSpPr>
          <p:nvPr>
            <p:ph type="dt" sz="half" idx="10"/>
          </p:nvPr>
        </p:nvSpPr>
        <p:spPr/>
        <p:txBody>
          <a:bodyPr/>
          <a:lstStyle/>
          <a:p>
            <a:fld id="{8692ED0A-E042-9344-AC5D-8A4B8E3F6308}" type="datetimeFigureOut">
              <a:rPr lang="en-US" smtClean="0"/>
              <a:t>9/11/2022</a:t>
            </a:fld>
            <a:endParaRPr lang="en-US"/>
          </a:p>
        </p:txBody>
      </p:sp>
      <p:sp>
        <p:nvSpPr>
          <p:cNvPr id="5" name="Footer Placeholder 4">
            <a:extLst>
              <a:ext uri="{FF2B5EF4-FFF2-40B4-BE49-F238E27FC236}">
                <a16:creationId xmlns:a16="http://schemas.microsoft.com/office/drawing/2014/main" id="{44E2CDDD-4872-A188-6DE5-9F4C5EF6D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12867-3A77-2194-F729-847E309FDDB7}"/>
              </a:ext>
            </a:extLst>
          </p:cNvPr>
          <p:cNvSpPr>
            <a:spLocks noGrp="1"/>
          </p:cNvSpPr>
          <p:nvPr>
            <p:ph type="sldNum" sz="quarter" idx="12"/>
          </p:nvPr>
        </p:nvSpPr>
        <p:spPr/>
        <p:txBody>
          <a:bodyPr/>
          <a:lstStyle/>
          <a:p>
            <a:fld id="{4C3F1F33-3129-4246-AAB4-4B3BAA80D81D}" type="slidenum">
              <a:rPr lang="en-US" smtClean="0"/>
              <a:t>‹#›</a:t>
            </a:fld>
            <a:endParaRPr lang="en-US"/>
          </a:p>
        </p:txBody>
      </p:sp>
    </p:spTree>
    <p:extLst>
      <p:ext uri="{BB962C8B-B14F-4D97-AF65-F5344CB8AC3E}">
        <p14:creationId xmlns:p14="http://schemas.microsoft.com/office/powerpoint/2010/main" val="1589400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522135" y="15864483"/>
            <a:ext cx="37899703" cy="4903738"/>
          </a:xfrm>
        </p:spPr>
        <p:txBody>
          <a:bodyPr anchor="t"/>
          <a:lstStyle>
            <a:lvl1pPr algn="l">
              <a:defRPr sz="3375" b="1" cap="all"/>
            </a:lvl1pPr>
          </a:lstStyle>
          <a:p>
            <a:r>
              <a:rPr lang="en-US"/>
              <a:t>Click to edit Master title style</a:t>
            </a:r>
          </a:p>
        </p:txBody>
      </p:sp>
      <p:sp>
        <p:nvSpPr>
          <p:cNvPr id="3" name="Text Placeholder 2"/>
          <p:cNvSpPr>
            <a:spLocks noGrp="1"/>
          </p:cNvSpPr>
          <p:nvPr>
            <p:ph type="body" idx="1"/>
          </p:nvPr>
        </p:nvSpPr>
        <p:spPr>
          <a:xfrm>
            <a:off x="3522135" y="10463809"/>
            <a:ext cx="37899703" cy="5400675"/>
          </a:xfrm>
        </p:spPr>
        <p:txBody>
          <a:bodyPr anchor="b"/>
          <a:lstStyle>
            <a:lvl1pPr marL="0" indent="0">
              <a:buNone/>
              <a:defRPr sz="1688"/>
            </a:lvl1pPr>
            <a:lvl2pPr marL="385785" indent="0">
              <a:buNone/>
              <a:defRPr sz="1519"/>
            </a:lvl2pPr>
            <a:lvl3pPr marL="771571" indent="0">
              <a:buNone/>
              <a:defRPr sz="1350"/>
            </a:lvl3pPr>
            <a:lvl4pPr marL="1157356" indent="0">
              <a:buNone/>
              <a:defRPr sz="1181"/>
            </a:lvl4pPr>
            <a:lvl5pPr marL="1543141" indent="0">
              <a:buNone/>
              <a:defRPr sz="1181"/>
            </a:lvl5pPr>
            <a:lvl6pPr marL="1928927" indent="0">
              <a:buNone/>
              <a:defRPr sz="1181"/>
            </a:lvl6pPr>
            <a:lvl7pPr marL="2314712" indent="0">
              <a:buNone/>
              <a:defRPr sz="1181"/>
            </a:lvl7pPr>
            <a:lvl8pPr marL="2700498" indent="0">
              <a:buNone/>
              <a:defRPr sz="1181"/>
            </a:lvl8pPr>
            <a:lvl9pPr marL="3086283" indent="0">
              <a:buNone/>
              <a:defRPr sz="1181"/>
            </a:lvl9pPr>
          </a:lstStyle>
          <a:p>
            <a:pPr lvl="0"/>
            <a:r>
              <a:rPr lang="en-US"/>
              <a:t>Click to edit Master text styles</a:t>
            </a:r>
          </a:p>
        </p:txBody>
      </p:sp>
      <p:sp>
        <p:nvSpPr>
          <p:cNvPr id="4" name="Rectangle 4">
            <a:extLst>
              <a:ext uri="{FF2B5EF4-FFF2-40B4-BE49-F238E27FC236}">
                <a16:creationId xmlns:a16="http://schemas.microsoft.com/office/drawing/2014/main" id="{B2F75DB7-24D7-EE91-480B-B44658A91C1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AE80240-C304-774A-1254-CC2E0B46BFB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80DAF2-9830-D2B8-2C21-1D04BB50FC54}"/>
              </a:ext>
            </a:extLst>
          </p:cNvPr>
          <p:cNvSpPr>
            <a:spLocks noGrp="1" noChangeArrowheads="1"/>
          </p:cNvSpPr>
          <p:nvPr>
            <p:ph type="sldNum" sz="quarter" idx="12"/>
          </p:nvPr>
        </p:nvSpPr>
        <p:spPr>
          <a:ln/>
        </p:spPr>
        <p:txBody>
          <a:bodyPr/>
          <a:lstStyle>
            <a:lvl1pPr>
              <a:defRPr/>
            </a:lvl1pPr>
          </a:lstStyle>
          <a:p>
            <a:pPr>
              <a:defRPr/>
            </a:pPr>
            <a:fld id="{92A4E441-9153-4D10-9EFE-16A0D0E60EE2}" type="slidenum">
              <a:rPr lang="en-US" altLang="en-US"/>
              <a:pPr>
                <a:defRPr/>
              </a:pPr>
              <a:t>‹#›</a:t>
            </a:fld>
            <a:endParaRPr lang="en-US" altLang="en-US"/>
          </a:p>
        </p:txBody>
      </p:sp>
    </p:spTree>
    <p:extLst>
      <p:ext uri="{BB962C8B-B14F-4D97-AF65-F5344CB8AC3E}">
        <p14:creationId xmlns:p14="http://schemas.microsoft.com/office/powerpoint/2010/main" val="3261299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53770" y="7115176"/>
            <a:ext cx="18847283" cy="14830425"/>
          </a:xfrm>
        </p:spPr>
        <p:txBody>
          <a:bodyPr/>
          <a:lstStyle>
            <a:lvl1pPr>
              <a:defRPr sz="2363"/>
            </a:lvl1pPr>
            <a:lvl2pPr>
              <a:defRPr sz="2025"/>
            </a:lvl2pPr>
            <a:lvl3pPr>
              <a:defRPr sz="1688"/>
            </a:lvl3pPr>
            <a:lvl4pPr>
              <a:defRPr sz="1519"/>
            </a:lvl4pPr>
            <a:lvl5pPr>
              <a:defRPr sz="1519"/>
            </a:lvl5pPr>
            <a:lvl6pPr>
              <a:defRPr sz="1519"/>
            </a:lvl6pPr>
            <a:lvl7pPr>
              <a:defRPr sz="1519"/>
            </a:lvl7pPr>
            <a:lvl8pPr>
              <a:defRPr sz="1519"/>
            </a:lvl8pPr>
            <a:lvl9pPr>
              <a:defRPr sz="151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86834" y="7115176"/>
            <a:ext cx="18849219" cy="14830425"/>
          </a:xfrm>
        </p:spPr>
        <p:txBody>
          <a:bodyPr/>
          <a:lstStyle>
            <a:lvl1pPr>
              <a:defRPr sz="2363"/>
            </a:lvl1pPr>
            <a:lvl2pPr>
              <a:defRPr sz="2025"/>
            </a:lvl2pPr>
            <a:lvl3pPr>
              <a:defRPr sz="1688"/>
            </a:lvl3pPr>
            <a:lvl4pPr>
              <a:defRPr sz="1519"/>
            </a:lvl4pPr>
            <a:lvl5pPr>
              <a:defRPr sz="1519"/>
            </a:lvl5pPr>
            <a:lvl6pPr>
              <a:defRPr sz="1519"/>
            </a:lvl6pPr>
            <a:lvl7pPr>
              <a:defRPr sz="1519"/>
            </a:lvl7pPr>
            <a:lvl8pPr>
              <a:defRPr sz="1519"/>
            </a:lvl8pPr>
            <a:lvl9pPr>
              <a:defRPr sz="151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02881F3-11B8-1FB3-0161-DF67ECA5F7D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BB4CC2-2102-72AE-BEB5-D3368D2F7A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FF7B7A0-61B8-7926-082A-E26100193B90}"/>
              </a:ext>
            </a:extLst>
          </p:cNvPr>
          <p:cNvSpPr>
            <a:spLocks noGrp="1" noChangeArrowheads="1"/>
          </p:cNvSpPr>
          <p:nvPr>
            <p:ph type="sldNum" sz="quarter" idx="12"/>
          </p:nvPr>
        </p:nvSpPr>
        <p:spPr>
          <a:ln/>
        </p:spPr>
        <p:txBody>
          <a:bodyPr/>
          <a:lstStyle>
            <a:lvl1pPr>
              <a:defRPr/>
            </a:lvl1pPr>
          </a:lstStyle>
          <a:p>
            <a:pPr>
              <a:defRPr/>
            </a:pPr>
            <a:fld id="{BB62D669-40A5-4A76-A266-0DED48F7F7FB}" type="slidenum">
              <a:rPr lang="en-US" altLang="en-US"/>
              <a:pPr>
                <a:defRPr/>
              </a:pPr>
              <a:t>‹#›</a:t>
            </a:fld>
            <a:endParaRPr lang="en-US" altLang="en-US"/>
          </a:p>
        </p:txBody>
      </p:sp>
    </p:spTree>
    <p:extLst>
      <p:ext uri="{BB962C8B-B14F-4D97-AF65-F5344CB8AC3E}">
        <p14:creationId xmlns:p14="http://schemas.microsoft.com/office/powerpoint/2010/main" val="2731601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29394" y="988516"/>
            <a:ext cx="40129097" cy="4114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29394" y="5526584"/>
            <a:ext cx="19700724" cy="2302520"/>
          </a:xfrm>
        </p:spPr>
        <p:txBody>
          <a:bodyPr anchor="b"/>
          <a:lstStyle>
            <a:lvl1pPr marL="0" indent="0">
              <a:buNone/>
              <a:defRPr sz="2025" b="1"/>
            </a:lvl1pPr>
            <a:lvl2pPr marL="385785" indent="0">
              <a:buNone/>
              <a:defRPr sz="1688" b="1"/>
            </a:lvl2pPr>
            <a:lvl3pPr marL="771571" indent="0">
              <a:buNone/>
              <a:defRPr sz="1519" b="1"/>
            </a:lvl3pPr>
            <a:lvl4pPr marL="1157356" indent="0">
              <a:buNone/>
              <a:defRPr sz="1350" b="1"/>
            </a:lvl4pPr>
            <a:lvl5pPr marL="1543141" indent="0">
              <a:buNone/>
              <a:defRPr sz="1350" b="1"/>
            </a:lvl5pPr>
            <a:lvl6pPr marL="1928927" indent="0">
              <a:buNone/>
              <a:defRPr sz="1350" b="1"/>
            </a:lvl6pPr>
            <a:lvl7pPr marL="2314712" indent="0">
              <a:buNone/>
              <a:defRPr sz="1350" b="1"/>
            </a:lvl7pPr>
            <a:lvl8pPr marL="2700498" indent="0">
              <a:buNone/>
              <a:defRPr sz="1350" b="1"/>
            </a:lvl8pPr>
            <a:lvl9pPr marL="3086283" indent="0">
              <a:buNone/>
              <a:defRPr sz="1350" b="1"/>
            </a:lvl9pPr>
          </a:lstStyle>
          <a:p>
            <a:pPr lvl="0"/>
            <a:r>
              <a:rPr lang="en-US"/>
              <a:t>Click to edit Master text styles</a:t>
            </a:r>
          </a:p>
        </p:txBody>
      </p:sp>
      <p:sp>
        <p:nvSpPr>
          <p:cNvPr id="4" name="Content Placeholder 3"/>
          <p:cNvSpPr>
            <a:spLocks noGrp="1"/>
          </p:cNvSpPr>
          <p:nvPr>
            <p:ph sz="half" idx="2"/>
          </p:nvPr>
        </p:nvSpPr>
        <p:spPr>
          <a:xfrm>
            <a:off x="2229394" y="7829104"/>
            <a:ext cx="19700724" cy="14224992"/>
          </a:xfrm>
        </p:spPr>
        <p:txBody>
          <a:bodyPr/>
          <a:lstStyle>
            <a:lvl1pPr>
              <a:defRPr sz="2025"/>
            </a:lvl1pPr>
            <a:lvl2pPr>
              <a:defRPr sz="1688"/>
            </a:lvl2pPr>
            <a:lvl3pPr>
              <a:defRPr sz="1519"/>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650028" y="5526584"/>
            <a:ext cx="19708465" cy="2302520"/>
          </a:xfrm>
        </p:spPr>
        <p:txBody>
          <a:bodyPr anchor="b"/>
          <a:lstStyle>
            <a:lvl1pPr marL="0" indent="0">
              <a:buNone/>
              <a:defRPr sz="2025" b="1"/>
            </a:lvl1pPr>
            <a:lvl2pPr marL="385785" indent="0">
              <a:buNone/>
              <a:defRPr sz="1688" b="1"/>
            </a:lvl2pPr>
            <a:lvl3pPr marL="771571" indent="0">
              <a:buNone/>
              <a:defRPr sz="1519" b="1"/>
            </a:lvl3pPr>
            <a:lvl4pPr marL="1157356" indent="0">
              <a:buNone/>
              <a:defRPr sz="1350" b="1"/>
            </a:lvl4pPr>
            <a:lvl5pPr marL="1543141" indent="0">
              <a:buNone/>
              <a:defRPr sz="1350" b="1"/>
            </a:lvl5pPr>
            <a:lvl6pPr marL="1928927" indent="0">
              <a:buNone/>
              <a:defRPr sz="1350" b="1"/>
            </a:lvl6pPr>
            <a:lvl7pPr marL="2314712" indent="0">
              <a:buNone/>
              <a:defRPr sz="1350" b="1"/>
            </a:lvl7pPr>
            <a:lvl8pPr marL="2700498" indent="0">
              <a:buNone/>
              <a:defRPr sz="1350" b="1"/>
            </a:lvl8pPr>
            <a:lvl9pPr marL="3086283" indent="0">
              <a:buNone/>
              <a:defRPr sz="1350" b="1"/>
            </a:lvl9pPr>
          </a:lstStyle>
          <a:p>
            <a:pPr lvl="0"/>
            <a:r>
              <a:rPr lang="en-US"/>
              <a:t>Click to edit Master text styles</a:t>
            </a:r>
          </a:p>
        </p:txBody>
      </p:sp>
      <p:sp>
        <p:nvSpPr>
          <p:cNvPr id="6" name="Content Placeholder 5"/>
          <p:cNvSpPr>
            <a:spLocks noGrp="1"/>
          </p:cNvSpPr>
          <p:nvPr>
            <p:ph sz="quarter" idx="4"/>
          </p:nvPr>
        </p:nvSpPr>
        <p:spPr>
          <a:xfrm>
            <a:off x="22650028" y="7829104"/>
            <a:ext cx="19708465" cy="14224992"/>
          </a:xfrm>
        </p:spPr>
        <p:txBody>
          <a:bodyPr/>
          <a:lstStyle>
            <a:lvl1pPr>
              <a:defRPr sz="2025"/>
            </a:lvl1pPr>
            <a:lvl2pPr>
              <a:defRPr sz="1688"/>
            </a:lvl2pPr>
            <a:lvl3pPr>
              <a:defRPr sz="1519"/>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D9E96CB-63F4-1337-A707-1DFC1FAA562D}"/>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4DABC73-93BF-9DD8-0351-B9FF468CDFD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EEEE6DA-7543-614B-6BA1-89E9CDF1498C}"/>
              </a:ext>
            </a:extLst>
          </p:cNvPr>
          <p:cNvSpPr>
            <a:spLocks noGrp="1" noChangeArrowheads="1"/>
          </p:cNvSpPr>
          <p:nvPr>
            <p:ph type="sldNum" sz="quarter" idx="12"/>
          </p:nvPr>
        </p:nvSpPr>
        <p:spPr>
          <a:ln/>
        </p:spPr>
        <p:txBody>
          <a:bodyPr/>
          <a:lstStyle>
            <a:lvl1pPr>
              <a:defRPr/>
            </a:lvl1pPr>
          </a:lstStyle>
          <a:p>
            <a:pPr>
              <a:defRPr/>
            </a:pPr>
            <a:fld id="{34AFA5D1-C7CA-40D2-A054-F10491258800}" type="slidenum">
              <a:rPr lang="en-US" altLang="en-US"/>
              <a:pPr>
                <a:defRPr/>
              </a:pPr>
              <a:t>‹#›</a:t>
            </a:fld>
            <a:endParaRPr lang="en-US" altLang="en-US"/>
          </a:p>
        </p:txBody>
      </p:sp>
    </p:spTree>
    <p:extLst>
      <p:ext uri="{BB962C8B-B14F-4D97-AF65-F5344CB8AC3E}">
        <p14:creationId xmlns:p14="http://schemas.microsoft.com/office/powerpoint/2010/main" val="2521418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39ED6FE-06D0-9F1E-FF25-99E1B8419234}"/>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0EFB01D-6C99-E406-C552-48D67CBB3D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2FD2B36-9D2D-7CE3-C3C1-D48492D8A880}"/>
              </a:ext>
            </a:extLst>
          </p:cNvPr>
          <p:cNvSpPr>
            <a:spLocks noGrp="1" noChangeArrowheads="1"/>
          </p:cNvSpPr>
          <p:nvPr>
            <p:ph type="sldNum" sz="quarter" idx="12"/>
          </p:nvPr>
        </p:nvSpPr>
        <p:spPr>
          <a:ln/>
        </p:spPr>
        <p:txBody>
          <a:bodyPr/>
          <a:lstStyle>
            <a:lvl1pPr>
              <a:defRPr/>
            </a:lvl1pPr>
          </a:lstStyle>
          <a:p>
            <a:pPr>
              <a:defRPr/>
            </a:pPr>
            <a:fld id="{2C1E9FF7-E1CE-4BEA-986E-75FD574B1B39}" type="slidenum">
              <a:rPr lang="en-US" altLang="en-US"/>
              <a:pPr>
                <a:defRPr/>
              </a:pPr>
              <a:t>‹#›</a:t>
            </a:fld>
            <a:endParaRPr lang="en-US" altLang="en-US"/>
          </a:p>
        </p:txBody>
      </p:sp>
    </p:spTree>
    <p:extLst>
      <p:ext uri="{BB962C8B-B14F-4D97-AF65-F5344CB8AC3E}">
        <p14:creationId xmlns:p14="http://schemas.microsoft.com/office/powerpoint/2010/main" val="3913844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0AEA39F-51A1-7439-B50B-F9656FC10DAB}"/>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2528076-09AE-E9C6-8F6F-0F1541D0C88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D7644EB-BD48-CDD4-3D57-3445EDE8CF0D}"/>
              </a:ext>
            </a:extLst>
          </p:cNvPr>
          <p:cNvSpPr>
            <a:spLocks noGrp="1" noChangeArrowheads="1"/>
          </p:cNvSpPr>
          <p:nvPr>
            <p:ph type="sldNum" sz="quarter" idx="12"/>
          </p:nvPr>
        </p:nvSpPr>
        <p:spPr>
          <a:ln/>
        </p:spPr>
        <p:txBody>
          <a:bodyPr/>
          <a:lstStyle>
            <a:lvl1pPr>
              <a:defRPr/>
            </a:lvl1pPr>
          </a:lstStyle>
          <a:p>
            <a:pPr>
              <a:defRPr/>
            </a:pPr>
            <a:fld id="{1AD96F6F-A2A5-4DCE-8630-818242773F5D}" type="slidenum">
              <a:rPr lang="en-US" altLang="en-US"/>
              <a:pPr>
                <a:defRPr/>
              </a:pPr>
              <a:t>‹#›</a:t>
            </a:fld>
            <a:endParaRPr lang="en-US" altLang="en-US"/>
          </a:p>
        </p:txBody>
      </p:sp>
    </p:spTree>
    <p:extLst>
      <p:ext uri="{BB962C8B-B14F-4D97-AF65-F5344CB8AC3E}">
        <p14:creationId xmlns:p14="http://schemas.microsoft.com/office/powerpoint/2010/main" val="4177755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9394" y="983160"/>
            <a:ext cx="14669105" cy="4183113"/>
          </a:xfrm>
        </p:spPr>
        <p:txBody>
          <a:bodyPr anchor="b"/>
          <a:lstStyle>
            <a:lvl1pPr algn="l">
              <a:defRPr sz="1688" b="1"/>
            </a:lvl1pPr>
          </a:lstStyle>
          <a:p>
            <a:r>
              <a:rPr lang="en-US"/>
              <a:t>Click to edit Master title style</a:t>
            </a:r>
          </a:p>
        </p:txBody>
      </p:sp>
      <p:sp>
        <p:nvSpPr>
          <p:cNvPr id="3" name="Content Placeholder 2"/>
          <p:cNvSpPr>
            <a:spLocks noGrp="1"/>
          </p:cNvSpPr>
          <p:nvPr>
            <p:ph idx="1"/>
          </p:nvPr>
        </p:nvSpPr>
        <p:spPr>
          <a:xfrm>
            <a:off x="17432625" y="983160"/>
            <a:ext cx="24925867" cy="21070938"/>
          </a:xfrm>
        </p:spPr>
        <p:txBody>
          <a:bodyPr/>
          <a:lstStyle>
            <a:lvl1pPr>
              <a:defRPr sz="2700"/>
            </a:lvl1pPr>
            <a:lvl2pPr>
              <a:defRPr sz="2363"/>
            </a:lvl2pPr>
            <a:lvl3pPr>
              <a:defRPr sz="2025"/>
            </a:lvl3pPr>
            <a:lvl4pPr>
              <a:defRPr sz="1688"/>
            </a:lvl4pPr>
            <a:lvl5pPr>
              <a:defRPr sz="1688"/>
            </a:lvl5pPr>
            <a:lvl6pPr>
              <a:defRPr sz="1688"/>
            </a:lvl6pPr>
            <a:lvl7pPr>
              <a:defRPr sz="1688"/>
            </a:lvl7pPr>
            <a:lvl8pPr>
              <a:defRPr sz="1688"/>
            </a:lvl8pPr>
            <a:lvl9pPr>
              <a:defRPr sz="16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29394" y="5166271"/>
            <a:ext cx="14669105" cy="16887825"/>
          </a:xfrm>
        </p:spPr>
        <p:txBody>
          <a:bodyPr/>
          <a:lstStyle>
            <a:lvl1pPr marL="0" indent="0">
              <a:buNone/>
              <a:defRPr sz="1181"/>
            </a:lvl1pPr>
            <a:lvl2pPr marL="385785" indent="0">
              <a:buNone/>
              <a:defRPr sz="1013"/>
            </a:lvl2pPr>
            <a:lvl3pPr marL="771571" indent="0">
              <a:buNone/>
              <a:defRPr sz="844"/>
            </a:lvl3pPr>
            <a:lvl4pPr marL="1157356" indent="0">
              <a:buNone/>
              <a:defRPr sz="759"/>
            </a:lvl4pPr>
            <a:lvl5pPr marL="1543141" indent="0">
              <a:buNone/>
              <a:defRPr sz="759"/>
            </a:lvl5pPr>
            <a:lvl6pPr marL="1928927" indent="0">
              <a:buNone/>
              <a:defRPr sz="759"/>
            </a:lvl6pPr>
            <a:lvl7pPr marL="2314712" indent="0">
              <a:buNone/>
              <a:defRPr sz="759"/>
            </a:lvl7pPr>
            <a:lvl8pPr marL="2700498" indent="0">
              <a:buNone/>
              <a:defRPr sz="759"/>
            </a:lvl8pPr>
            <a:lvl9pPr marL="3086283" indent="0">
              <a:buNone/>
              <a:defRPr sz="759"/>
            </a:lvl9pPr>
          </a:lstStyle>
          <a:p>
            <a:pPr lvl="0"/>
            <a:r>
              <a:rPr lang="en-US"/>
              <a:t>Click to edit Master text styles</a:t>
            </a:r>
          </a:p>
        </p:txBody>
      </p:sp>
      <p:sp>
        <p:nvSpPr>
          <p:cNvPr id="5" name="Rectangle 4">
            <a:extLst>
              <a:ext uri="{FF2B5EF4-FFF2-40B4-BE49-F238E27FC236}">
                <a16:creationId xmlns:a16="http://schemas.microsoft.com/office/drawing/2014/main" id="{ABDE5577-EFA8-01A6-EDA2-FF92332B520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EED3A25-C1CB-60C5-CFA7-F819B286A8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0593523-CE42-DF56-FB52-1401F61B5CE2}"/>
              </a:ext>
            </a:extLst>
          </p:cNvPr>
          <p:cNvSpPr>
            <a:spLocks noGrp="1" noChangeArrowheads="1"/>
          </p:cNvSpPr>
          <p:nvPr>
            <p:ph type="sldNum" sz="quarter" idx="12"/>
          </p:nvPr>
        </p:nvSpPr>
        <p:spPr>
          <a:ln/>
        </p:spPr>
        <p:txBody>
          <a:bodyPr/>
          <a:lstStyle>
            <a:lvl1pPr>
              <a:defRPr/>
            </a:lvl1pPr>
          </a:lstStyle>
          <a:p>
            <a:pPr>
              <a:defRPr/>
            </a:pPr>
            <a:fld id="{8CAD18FC-4F0E-4928-88EE-24B191B0DD9B}" type="slidenum">
              <a:rPr lang="en-US" altLang="en-US"/>
              <a:pPr>
                <a:defRPr/>
              </a:pPr>
              <a:t>‹#›</a:t>
            </a:fld>
            <a:endParaRPr lang="en-US" altLang="en-US"/>
          </a:p>
        </p:txBody>
      </p:sp>
    </p:spTree>
    <p:extLst>
      <p:ext uri="{BB962C8B-B14F-4D97-AF65-F5344CB8AC3E}">
        <p14:creationId xmlns:p14="http://schemas.microsoft.com/office/powerpoint/2010/main" val="116714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39536" y="17281625"/>
            <a:ext cx="26752731" cy="2041327"/>
          </a:xfrm>
        </p:spPr>
        <p:txBody>
          <a:bodyPr anchor="b"/>
          <a:lstStyle>
            <a:lvl1pPr algn="l">
              <a:defRPr sz="1688" b="1"/>
            </a:lvl1pPr>
          </a:lstStyle>
          <a:p>
            <a:r>
              <a:rPr lang="en-US"/>
              <a:t>Click to edit Master title style</a:t>
            </a:r>
          </a:p>
        </p:txBody>
      </p:sp>
      <p:sp>
        <p:nvSpPr>
          <p:cNvPr id="3" name="Picture Placeholder 2"/>
          <p:cNvSpPr>
            <a:spLocks noGrp="1"/>
          </p:cNvSpPr>
          <p:nvPr>
            <p:ph type="pic" idx="1"/>
          </p:nvPr>
        </p:nvSpPr>
        <p:spPr>
          <a:xfrm>
            <a:off x="8739536" y="2206080"/>
            <a:ext cx="26752731" cy="14813012"/>
          </a:xfrm>
        </p:spPr>
        <p:txBody>
          <a:bodyPr/>
          <a:lstStyle>
            <a:lvl1pPr marL="0" indent="0">
              <a:buNone/>
              <a:defRPr sz="2700"/>
            </a:lvl1pPr>
            <a:lvl2pPr marL="385785" indent="0">
              <a:buNone/>
              <a:defRPr sz="2363"/>
            </a:lvl2pPr>
            <a:lvl3pPr marL="771571" indent="0">
              <a:buNone/>
              <a:defRPr sz="2025"/>
            </a:lvl3pPr>
            <a:lvl4pPr marL="1157356" indent="0">
              <a:buNone/>
              <a:defRPr sz="1688"/>
            </a:lvl4pPr>
            <a:lvl5pPr marL="1543141" indent="0">
              <a:buNone/>
              <a:defRPr sz="1688"/>
            </a:lvl5pPr>
            <a:lvl6pPr marL="1928927" indent="0">
              <a:buNone/>
              <a:defRPr sz="1688"/>
            </a:lvl6pPr>
            <a:lvl7pPr marL="2314712" indent="0">
              <a:buNone/>
              <a:defRPr sz="1688"/>
            </a:lvl7pPr>
            <a:lvl8pPr marL="2700498" indent="0">
              <a:buNone/>
              <a:defRPr sz="1688"/>
            </a:lvl8pPr>
            <a:lvl9pPr marL="3086283" indent="0">
              <a:buNone/>
              <a:defRPr sz="1688"/>
            </a:lvl9pPr>
          </a:lstStyle>
          <a:p>
            <a:pPr lvl="0"/>
            <a:endParaRPr lang="en-US" noProof="0"/>
          </a:p>
        </p:txBody>
      </p:sp>
      <p:sp>
        <p:nvSpPr>
          <p:cNvPr id="4" name="Text Placeholder 3"/>
          <p:cNvSpPr>
            <a:spLocks noGrp="1"/>
          </p:cNvSpPr>
          <p:nvPr>
            <p:ph type="body" sz="half" idx="2"/>
          </p:nvPr>
        </p:nvSpPr>
        <p:spPr>
          <a:xfrm>
            <a:off x="8739536" y="19322952"/>
            <a:ext cx="26752731" cy="2897238"/>
          </a:xfrm>
        </p:spPr>
        <p:txBody>
          <a:bodyPr/>
          <a:lstStyle>
            <a:lvl1pPr marL="0" indent="0">
              <a:buNone/>
              <a:defRPr sz="1181"/>
            </a:lvl1pPr>
            <a:lvl2pPr marL="385785" indent="0">
              <a:buNone/>
              <a:defRPr sz="1013"/>
            </a:lvl2pPr>
            <a:lvl3pPr marL="771571" indent="0">
              <a:buNone/>
              <a:defRPr sz="844"/>
            </a:lvl3pPr>
            <a:lvl4pPr marL="1157356" indent="0">
              <a:buNone/>
              <a:defRPr sz="759"/>
            </a:lvl4pPr>
            <a:lvl5pPr marL="1543141" indent="0">
              <a:buNone/>
              <a:defRPr sz="759"/>
            </a:lvl5pPr>
            <a:lvl6pPr marL="1928927" indent="0">
              <a:buNone/>
              <a:defRPr sz="759"/>
            </a:lvl6pPr>
            <a:lvl7pPr marL="2314712" indent="0">
              <a:buNone/>
              <a:defRPr sz="759"/>
            </a:lvl7pPr>
            <a:lvl8pPr marL="2700498" indent="0">
              <a:buNone/>
              <a:defRPr sz="759"/>
            </a:lvl8pPr>
            <a:lvl9pPr marL="3086283" indent="0">
              <a:buNone/>
              <a:defRPr sz="759"/>
            </a:lvl9pPr>
          </a:lstStyle>
          <a:p>
            <a:pPr lvl="0"/>
            <a:r>
              <a:rPr lang="en-US"/>
              <a:t>Click to edit Master text styles</a:t>
            </a:r>
          </a:p>
        </p:txBody>
      </p:sp>
      <p:sp>
        <p:nvSpPr>
          <p:cNvPr id="5" name="Rectangle 4">
            <a:extLst>
              <a:ext uri="{FF2B5EF4-FFF2-40B4-BE49-F238E27FC236}">
                <a16:creationId xmlns:a16="http://schemas.microsoft.com/office/drawing/2014/main" id="{14E66032-2FE8-FBD3-D47F-9D0DAF2CC8F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1B321CC-18DB-15C1-0083-90502DD0F1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8D54077-52CD-ADF9-D6DA-54CB6AAC59EF}"/>
              </a:ext>
            </a:extLst>
          </p:cNvPr>
          <p:cNvSpPr>
            <a:spLocks noGrp="1" noChangeArrowheads="1"/>
          </p:cNvSpPr>
          <p:nvPr>
            <p:ph type="sldNum" sz="quarter" idx="12"/>
          </p:nvPr>
        </p:nvSpPr>
        <p:spPr>
          <a:ln/>
        </p:spPr>
        <p:txBody>
          <a:bodyPr/>
          <a:lstStyle>
            <a:lvl1pPr>
              <a:defRPr/>
            </a:lvl1pPr>
          </a:lstStyle>
          <a:p>
            <a:pPr>
              <a:defRPr/>
            </a:pPr>
            <a:fld id="{2FD72DCD-B27E-4D90-8448-31F9446A08AC}" type="slidenum">
              <a:rPr lang="en-US" altLang="en-US"/>
              <a:pPr>
                <a:defRPr/>
              </a:pPr>
              <a:t>‹#›</a:t>
            </a:fld>
            <a:endParaRPr lang="en-US" altLang="en-US"/>
          </a:p>
        </p:txBody>
      </p:sp>
    </p:spTree>
    <p:extLst>
      <p:ext uri="{BB962C8B-B14F-4D97-AF65-F5344CB8AC3E}">
        <p14:creationId xmlns:p14="http://schemas.microsoft.com/office/powerpoint/2010/main" val="2915999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2FB007-2C70-2527-77BC-B647E88A0E06}"/>
              </a:ext>
            </a:extLst>
          </p:cNvPr>
          <p:cNvSpPr>
            <a:spLocks noGrp="1" noChangeArrowheads="1"/>
          </p:cNvSpPr>
          <p:nvPr>
            <p:ph type="title"/>
          </p:nvPr>
        </p:nvSpPr>
        <p:spPr bwMode="auto">
          <a:xfrm>
            <a:off x="3354388" y="2195513"/>
            <a:ext cx="378825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51EA6F1-B742-BA37-51BF-F84907E57005}"/>
              </a:ext>
            </a:extLst>
          </p:cNvPr>
          <p:cNvSpPr>
            <a:spLocks noGrp="1" noChangeArrowheads="1"/>
          </p:cNvSpPr>
          <p:nvPr>
            <p:ph type="body" idx="1"/>
          </p:nvPr>
        </p:nvSpPr>
        <p:spPr bwMode="auto">
          <a:xfrm>
            <a:off x="3354388" y="7115175"/>
            <a:ext cx="37882512" cy="1483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76704C9-7326-8BAE-0C10-8B7DEE1BC8FA}"/>
              </a:ext>
            </a:extLst>
          </p:cNvPr>
          <p:cNvSpPr>
            <a:spLocks noGrp="1" noChangeArrowheads="1"/>
          </p:cNvSpPr>
          <p:nvPr>
            <p:ph type="dt" sz="half" idx="2"/>
          </p:nvPr>
        </p:nvSpPr>
        <p:spPr bwMode="auto">
          <a:xfrm>
            <a:off x="3354388" y="22512338"/>
            <a:ext cx="9288462" cy="1628775"/>
          </a:xfrm>
          <a:prstGeom prst="rect">
            <a:avLst/>
          </a:prstGeom>
          <a:noFill/>
          <a:ln>
            <a:noFill/>
          </a:ln>
          <a:effectLst/>
        </p:spPr>
        <p:txBody>
          <a:bodyPr vert="horz" wrap="square" lIns="434525" tIns="217265" rIns="434525" bIns="217265" numCol="1" anchor="t" anchorCtr="0" compatLnSpc="1">
            <a:prstTxWarp prst="textNoShape">
              <a:avLst/>
            </a:prstTxWarp>
          </a:bodyPr>
          <a:lstStyle>
            <a:lvl1pPr defTabSz="3671659">
              <a:defRPr sz="5147" b="0">
                <a:solidFill>
                  <a:schemeClr val="tx1"/>
                </a:solidFill>
                <a:latin typeface="+mn-lt"/>
              </a:defRPr>
            </a:lvl1pPr>
          </a:lstStyle>
          <a:p>
            <a:pPr>
              <a:defRPr/>
            </a:pPr>
            <a:endParaRPr lang="en-US"/>
          </a:p>
        </p:txBody>
      </p:sp>
      <p:sp>
        <p:nvSpPr>
          <p:cNvPr id="1029" name="Rectangle 5">
            <a:extLst>
              <a:ext uri="{FF2B5EF4-FFF2-40B4-BE49-F238E27FC236}">
                <a16:creationId xmlns:a16="http://schemas.microsoft.com/office/drawing/2014/main" id="{BAD1F299-93FD-7733-DD54-30A5CC71CEF1}"/>
              </a:ext>
            </a:extLst>
          </p:cNvPr>
          <p:cNvSpPr>
            <a:spLocks noGrp="1" noChangeArrowheads="1"/>
          </p:cNvSpPr>
          <p:nvPr>
            <p:ph type="ftr" sz="quarter" idx="3"/>
          </p:nvPr>
        </p:nvSpPr>
        <p:spPr bwMode="auto">
          <a:xfrm>
            <a:off x="15225713" y="22512338"/>
            <a:ext cx="14136687" cy="1628775"/>
          </a:xfrm>
          <a:prstGeom prst="rect">
            <a:avLst/>
          </a:prstGeom>
          <a:noFill/>
          <a:ln>
            <a:noFill/>
          </a:ln>
          <a:effectLst/>
        </p:spPr>
        <p:txBody>
          <a:bodyPr vert="horz" wrap="square" lIns="434525" tIns="217265" rIns="434525" bIns="217265" numCol="1" anchor="t" anchorCtr="0" compatLnSpc="1">
            <a:prstTxWarp prst="textNoShape">
              <a:avLst/>
            </a:prstTxWarp>
          </a:bodyPr>
          <a:lstStyle>
            <a:lvl1pPr algn="ctr" defTabSz="3671659">
              <a:defRPr sz="5147" b="0">
                <a:solidFill>
                  <a:schemeClr val="tx1"/>
                </a:solidFill>
                <a:latin typeface="+mn-lt"/>
              </a:defRPr>
            </a:lvl1pPr>
          </a:lstStyle>
          <a:p>
            <a:pPr>
              <a:defRPr/>
            </a:pPr>
            <a:endParaRPr lang="en-US"/>
          </a:p>
        </p:txBody>
      </p:sp>
      <p:sp>
        <p:nvSpPr>
          <p:cNvPr id="1030" name="Rectangle 6">
            <a:extLst>
              <a:ext uri="{FF2B5EF4-FFF2-40B4-BE49-F238E27FC236}">
                <a16:creationId xmlns:a16="http://schemas.microsoft.com/office/drawing/2014/main" id="{60A22373-61CC-C19F-9CD2-27518002A0E2}"/>
              </a:ext>
            </a:extLst>
          </p:cNvPr>
          <p:cNvSpPr>
            <a:spLocks noGrp="1" noChangeArrowheads="1"/>
          </p:cNvSpPr>
          <p:nvPr>
            <p:ph type="sldNum" sz="quarter" idx="4"/>
          </p:nvPr>
        </p:nvSpPr>
        <p:spPr bwMode="auto">
          <a:xfrm>
            <a:off x="31946850" y="22512338"/>
            <a:ext cx="9290050" cy="1628775"/>
          </a:xfrm>
          <a:prstGeom prst="rect">
            <a:avLst/>
          </a:prstGeom>
          <a:noFill/>
          <a:ln>
            <a:noFill/>
          </a:ln>
          <a:effectLst/>
        </p:spPr>
        <p:txBody>
          <a:bodyPr vert="horz" wrap="square" lIns="434525" tIns="217265" rIns="434525" bIns="217265" numCol="1" anchor="t" anchorCtr="0" compatLnSpc="1">
            <a:prstTxWarp prst="textNoShape">
              <a:avLst/>
            </a:prstTxWarp>
          </a:bodyPr>
          <a:lstStyle>
            <a:lvl1pPr algn="r" defTabSz="3670300">
              <a:defRPr sz="5100" b="0" smtClean="0">
                <a:solidFill>
                  <a:schemeClr val="tx1"/>
                </a:solidFill>
                <a:latin typeface="Times New Roman" panose="02020603050405020304" pitchFamily="18" charset="0"/>
              </a:defRPr>
            </a:lvl1pPr>
          </a:lstStyle>
          <a:p>
            <a:pPr>
              <a:defRPr/>
            </a:pPr>
            <a:fld id="{D8088DFD-8D6A-4DEC-A2AB-5CECE89E580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70300" rtl="0" eaLnBrk="0" fontAlgn="base" hangingPunct="0">
        <a:spcBef>
          <a:spcPct val="0"/>
        </a:spcBef>
        <a:spcAft>
          <a:spcPct val="0"/>
        </a:spcAft>
        <a:defRPr sz="17800">
          <a:solidFill>
            <a:schemeClr val="tx2"/>
          </a:solidFill>
          <a:latin typeface="+mj-lt"/>
          <a:ea typeface="+mj-ea"/>
          <a:cs typeface="+mj-cs"/>
        </a:defRPr>
      </a:lvl1pPr>
      <a:lvl2pPr algn="ctr" defTabSz="3670300" rtl="0" eaLnBrk="0" fontAlgn="base" hangingPunct="0">
        <a:spcBef>
          <a:spcPct val="0"/>
        </a:spcBef>
        <a:spcAft>
          <a:spcPct val="0"/>
        </a:spcAft>
        <a:defRPr sz="17800">
          <a:solidFill>
            <a:schemeClr val="tx2"/>
          </a:solidFill>
          <a:latin typeface="Times New Roman" pitchFamily="18" charset="0"/>
        </a:defRPr>
      </a:lvl2pPr>
      <a:lvl3pPr algn="ctr" defTabSz="3670300" rtl="0" eaLnBrk="0" fontAlgn="base" hangingPunct="0">
        <a:spcBef>
          <a:spcPct val="0"/>
        </a:spcBef>
        <a:spcAft>
          <a:spcPct val="0"/>
        </a:spcAft>
        <a:defRPr sz="17800">
          <a:solidFill>
            <a:schemeClr val="tx2"/>
          </a:solidFill>
          <a:latin typeface="Times New Roman" pitchFamily="18" charset="0"/>
        </a:defRPr>
      </a:lvl3pPr>
      <a:lvl4pPr algn="ctr" defTabSz="3670300" rtl="0" eaLnBrk="0" fontAlgn="base" hangingPunct="0">
        <a:spcBef>
          <a:spcPct val="0"/>
        </a:spcBef>
        <a:spcAft>
          <a:spcPct val="0"/>
        </a:spcAft>
        <a:defRPr sz="17800">
          <a:solidFill>
            <a:schemeClr val="tx2"/>
          </a:solidFill>
          <a:latin typeface="Times New Roman" pitchFamily="18" charset="0"/>
        </a:defRPr>
      </a:lvl4pPr>
      <a:lvl5pPr algn="ctr" defTabSz="3670300" rtl="0" eaLnBrk="0" fontAlgn="base" hangingPunct="0">
        <a:spcBef>
          <a:spcPct val="0"/>
        </a:spcBef>
        <a:spcAft>
          <a:spcPct val="0"/>
        </a:spcAft>
        <a:defRPr sz="17800">
          <a:solidFill>
            <a:schemeClr val="tx2"/>
          </a:solidFill>
          <a:latin typeface="Times New Roman" pitchFamily="18" charset="0"/>
        </a:defRPr>
      </a:lvl5pPr>
      <a:lvl6pPr marL="385785" algn="ctr" defTabSz="3671659" rtl="0" eaLnBrk="0" fontAlgn="base" hangingPunct="0">
        <a:spcBef>
          <a:spcPct val="0"/>
        </a:spcBef>
        <a:spcAft>
          <a:spcPct val="0"/>
        </a:spcAft>
        <a:defRPr sz="17889">
          <a:solidFill>
            <a:schemeClr val="tx2"/>
          </a:solidFill>
          <a:latin typeface="Times New Roman" pitchFamily="18" charset="0"/>
        </a:defRPr>
      </a:lvl6pPr>
      <a:lvl7pPr marL="771571" algn="ctr" defTabSz="3671659" rtl="0" eaLnBrk="0" fontAlgn="base" hangingPunct="0">
        <a:spcBef>
          <a:spcPct val="0"/>
        </a:spcBef>
        <a:spcAft>
          <a:spcPct val="0"/>
        </a:spcAft>
        <a:defRPr sz="17889">
          <a:solidFill>
            <a:schemeClr val="tx2"/>
          </a:solidFill>
          <a:latin typeface="Times New Roman" pitchFamily="18" charset="0"/>
        </a:defRPr>
      </a:lvl7pPr>
      <a:lvl8pPr marL="1157356" algn="ctr" defTabSz="3671659" rtl="0" eaLnBrk="0" fontAlgn="base" hangingPunct="0">
        <a:spcBef>
          <a:spcPct val="0"/>
        </a:spcBef>
        <a:spcAft>
          <a:spcPct val="0"/>
        </a:spcAft>
        <a:defRPr sz="17889">
          <a:solidFill>
            <a:schemeClr val="tx2"/>
          </a:solidFill>
          <a:latin typeface="Times New Roman" pitchFamily="18" charset="0"/>
        </a:defRPr>
      </a:lvl8pPr>
      <a:lvl9pPr marL="1543141" algn="ctr" defTabSz="3671659" rtl="0" eaLnBrk="0" fontAlgn="base" hangingPunct="0">
        <a:spcBef>
          <a:spcPct val="0"/>
        </a:spcBef>
        <a:spcAft>
          <a:spcPct val="0"/>
        </a:spcAft>
        <a:defRPr sz="17889">
          <a:solidFill>
            <a:schemeClr val="tx2"/>
          </a:solidFill>
          <a:latin typeface="Times New Roman" pitchFamily="18" charset="0"/>
        </a:defRPr>
      </a:lvl9pPr>
    </p:titleStyle>
    <p:bodyStyle>
      <a:lvl1pPr marL="1373188" indent="-1373188" algn="l" defTabSz="3670300" rtl="0" eaLnBrk="0" fontAlgn="base" hangingPunct="0">
        <a:spcBef>
          <a:spcPct val="20000"/>
        </a:spcBef>
        <a:spcAft>
          <a:spcPct val="0"/>
        </a:spcAft>
        <a:buChar char="•"/>
        <a:defRPr sz="12200">
          <a:solidFill>
            <a:schemeClr val="tx1"/>
          </a:solidFill>
          <a:latin typeface="+mn-lt"/>
          <a:ea typeface="+mn-ea"/>
          <a:cs typeface="+mn-cs"/>
        </a:defRPr>
      </a:lvl1pPr>
      <a:lvl2pPr marL="2981325" indent="-1147763" algn="l" defTabSz="3670300" rtl="0" eaLnBrk="0" fontAlgn="base" hangingPunct="0">
        <a:spcBef>
          <a:spcPct val="20000"/>
        </a:spcBef>
        <a:spcAft>
          <a:spcPct val="0"/>
        </a:spcAft>
        <a:buChar char="–"/>
        <a:defRPr sz="11100">
          <a:solidFill>
            <a:schemeClr val="tx1"/>
          </a:solidFill>
          <a:latin typeface="+mn-lt"/>
        </a:defRPr>
      </a:lvl2pPr>
      <a:lvl3pPr marL="4578350" indent="-908050" algn="l" defTabSz="3670300" rtl="0" eaLnBrk="0" fontAlgn="base" hangingPunct="0">
        <a:spcBef>
          <a:spcPct val="20000"/>
        </a:spcBef>
        <a:spcAft>
          <a:spcPct val="0"/>
        </a:spcAft>
        <a:buChar char="•"/>
        <a:defRPr sz="9200">
          <a:solidFill>
            <a:schemeClr val="tx1"/>
          </a:solidFill>
          <a:latin typeface="+mn-lt"/>
        </a:defRPr>
      </a:lvl3pPr>
      <a:lvl4pPr marL="6418263" indent="-925513" algn="l" defTabSz="3670300" rtl="0" eaLnBrk="0" fontAlgn="base" hangingPunct="0">
        <a:spcBef>
          <a:spcPct val="20000"/>
        </a:spcBef>
        <a:spcAft>
          <a:spcPct val="0"/>
        </a:spcAft>
        <a:buChar char="–"/>
        <a:defRPr sz="7800">
          <a:solidFill>
            <a:schemeClr val="tx1"/>
          </a:solidFill>
          <a:latin typeface="+mn-lt"/>
        </a:defRPr>
      </a:lvl4pPr>
      <a:lvl5pPr marL="8242300" indent="-911225" algn="l" defTabSz="3670300" rtl="0" eaLnBrk="0" fontAlgn="base" hangingPunct="0">
        <a:spcBef>
          <a:spcPct val="20000"/>
        </a:spcBef>
        <a:spcAft>
          <a:spcPct val="0"/>
        </a:spcAft>
        <a:buChar char="»"/>
        <a:defRPr sz="7800">
          <a:solidFill>
            <a:schemeClr val="tx1"/>
          </a:solidFill>
          <a:latin typeface="+mn-lt"/>
        </a:defRPr>
      </a:lvl5pPr>
      <a:lvl6pPr marL="8629268" indent="-912222" algn="l" defTabSz="3671659" rtl="0" eaLnBrk="0" fontAlgn="base" hangingPunct="0">
        <a:spcBef>
          <a:spcPct val="20000"/>
        </a:spcBef>
        <a:spcAft>
          <a:spcPct val="0"/>
        </a:spcAft>
        <a:buChar char="»"/>
        <a:defRPr sz="7847">
          <a:solidFill>
            <a:schemeClr val="tx1"/>
          </a:solidFill>
          <a:latin typeface="+mn-lt"/>
        </a:defRPr>
      </a:lvl6pPr>
      <a:lvl7pPr marL="9015054" indent="-912222" algn="l" defTabSz="3671659" rtl="0" eaLnBrk="0" fontAlgn="base" hangingPunct="0">
        <a:spcBef>
          <a:spcPct val="20000"/>
        </a:spcBef>
        <a:spcAft>
          <a:spcPct val="0"/>
        </a:spcAft>
        <a:buChar char="»"/>
        <a:defRPr sz="7847">
          <a:solidFill>
            <a:schemeClr val="tx1"/>
          </a:solidFill>
          <a:latin typeface="+mn-lt"/>
        </a:defRPr>
      </a:lvl7pPr>
      <a:lvl8pPr marL="9400839" indent="-912222" algn="l" defTabSz="3671659" rtl="0" eaLnBrk="0" fontAlgn="base" hangingPunct="0">
        <a:spcBef>
          <a:spcPct val="20000"/>
        </a:spcBef>
        <a:spcAft>
          <a:spcPct val="0"/>
        </a:spcAft>
        <a:buChar char="»"/>
        <a:defRPr sz="7847">
          <a:solidFill>
            <a:schemeClr val="tx1"/>
          </a:solidFill>
          <a:latin typeface="+mn-lt"/>
        </a:defRPr>
      </a:lvl8pPr>
      <a:lvl9pPr marL="9786624" indent="-912222" algn="l" defTabSz="3671659" rtl="0" eaLnBrk="0" fontAlgn="base" hangingPunct="0">
        <a:spcBef>
          <a:spcPct val="20000"/>
        </a:spcBef>
        <a:spcAft>
          <a:spcPct val="0"/>
        </a:spcAft>
        <a:buChar char="»"/>
        <a:defRPr sz="7847">
          <a:solidFill>
            <a:schemeClr val="tx1"/>
          </a:solidFill>
          <a:latin typeface="+mn-lt"/>
        </a:defRPr>
      </a:lvl9pPr>
    </p:bodyStyle>
    <p:otherStyle>
      <a:defPPr>
        <a:defRPr lang="en-US"/>
      </a:defPPr>
      <a:lvl1pPr marL="0" algn="l" defTabSz="771571" rtl="0" eaLnBrk="1" latinLnBrk="0" hangingPunct="1">
        <a:defRPr sz="1519" kern="1200">
          <a:solidFill>
            <a:schemeClr val="tx1"/>
          </a:solidFill>
          <a:latin typeface="+mn-lt"/>
          <a:ea typeface="+mn-ea"/>
          <a:cs typeface="+mn-cs"/>
        </a:defRPr>
      </a:lvl1pPr>
      <a:lvl2pPr marL="385785" algn="l" defTabSz="771571" rtl="0" eaLnBrk="1" latinLnBrk="0" hangingPunct="1">
        <a:defRPr sz="1519" kern="1200">
          <a:solidFill>
            <a:schemeClr val="tx1"/>
          </a:solidFill>
          <a:latin typeface="+mn-lt"/>
          <a:ea typeface="+mn-ea"/>
          <a:cs typeface="+mn-cs"/>
        </a:defRPr>
      </a:lvl2pPr>
      <a:lvl3pPr marL="771571" algn="l" defTabSz="771571" rtl="0" eaLnBrk="1" latinLnBrk="0" hangingPunct="1">
        <a:defRPr sz="1519" kern="1200">
          <a:solidFill>
            <a:schemeClr val="tx1"/>
          </a:solidFill>
          <a:latin typeface="+mn-lt"/>
          <a:ea typeface="+mn-ea"/>
          <a:cs typeface="+mn-cs"/>
        </a:defRPr>
      </a:lvl3pPr>
      <a:lvl4pPr marL="1157356" algn="l" defTabSz="771571" rtl="0" eaLnBrk="1" latinLnBrk="0" hangingPunct="1">
        <a:defRPr sz="1519" kern="1200">
          <a:solidFill>
            <a:schemeClr val="tx1"/>
          </a:solidFill>
          <a:latin typeface="+mn-lt"/>
          <a:ea typeface="+mn-ea"/>
          <a:cs typeface="+mn-cs"/>
        </a:defRPr>
      </a:lvl4pPr>
      <a:lvl5pPr marL="1543141" algn="l" defTabSz="771571" rtl="0" eaLnBrk="1" latinLnBrk="0" hangingPunct="1">
        <a:defRPr sz="1519" kern="1200">
          <a:solidFill>
            <a:schemeClr val="tx1"/>
          </a:solidFill>
          <a:latin typeface="+mn-lt"/>
          <a:ea typeface="+mn-ea"/>
          <a:cs typeface="+mn-cs"/>
        </a:defRPr>
      </a:lvl5pPr>
      <a:lvl6pPr marL="1928927" algn="l" defTabSz="771571" rtl="0" eaLnBrk="1" latinLnBrk="0" hangingPunct="1">
        <a:defRPr sz="1519" kern="1200">
          <a:solidFill>
            <a:schemeClr val="tx1"/>
          </a:solidFill>
          <a:latin typeface="+mn-lt"/>
          <a:ea typeface="+mn-ea"/>
          <a:cs typeface="+mn-cs"/>
        </a:defRPr>
      </a:lvl6pPr>
      <a:lvl7pPr marL="2314712" algn="l" defTabSz="771571" rtl="0" eaLnBrk="1" latinLnBrk="0" hangingPunct="1">
        <a:defRPr sz="1519" kern="1200">
          <a:solidFill>
            <a:schemeClr val="tx1"/>
          </a:solidFill>
          <a:latin typeface="+mn-lt"/>
          <a:ea typeface="+mn-ea"/>
          <a:cs typeface="+mn-cs"/>
        </a:defRPr>
      </a:lvl7pPr>
      <a:lvl8pPr marL="2700498" algn="l" defTabSz="771571" rtl="0" eaLnBrk="1" latinLnBrk="0" hangingPunct="1">
        <a:defRPr sz="1519" kern="1200">
          <a:solidFill>
            <a:schemeClr val="tx1"/>
          </a:solidFill>
          <a:latin typeface="+mn-lt"/>
          <a:ea typeface="+mn-ea"/>
          <a:cs typeface="+mn-cs"/>
        </a:defRPr>
      </a:lvl8pPr>
      <a:lvl9pPr marL="3086283" algn="l" defTabSz="771571" rtl="0" eaLnBrk="1" latinLnBrk="0" hangingPunct="1">
        <a:defRPr sz="151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06020B-0C12-9D8D-C9E2-09BF13A9AEDA}"/>
              </a:ext>
            </a:extLst>
          </p:cNvPr>
          <p:cNvSpPr>
            <a:spLocks noGrp="1"/>
          </p:cNvSpPr>
          <p:nvPr>
            <p:ph type="title"/>
          </p:nvPr>
        </p:nvSpPr>
        <p:spPr>
          <a:xfrm>
            <a:off x="3017838" y="1314450"/>
            <a:ext cx="37855525" cy="4772025"/>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6A588CF-35EB-E2F7-FDA2-205FF17C4ED8}"/>
              </a:ext>
            </a:extLst>
          </p:cNvPr>
          <p:cNvSpPr>
            <a:spLocks noGrp="1"/>
          </p:cNvSpPr>
          <p:nvPr>
            <p:ph type="body" idx="1"/>
          </p:nvPr>
        </p:nvSpPr>
        <p:spPr>
          <a:xfrm>
            <a:off x="3017838" y="6572250"/>
            <a:ext cx="37855525" cy="156654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9789CD-CE82-82E9-4D9D-76B1B7958175}"/>
              </a:ext>
            </a:extLst>
          </p:cNvPr>
          <p:cNvSpPr>
            <a:spLocks noGrp="1"/>
          </p:cNvSpPr>
          <p:nvPr>
            <p:ph type="dt" sz="half" idx="2"/>
          </p:nvPr>
        </p:nvSpPr>
        <p:spPr>
          <a:xfrm>
            <a:off x="3017838" y="22882225"/>
            <a:ext cx="9875837" cy="1314450"/>
          </a:xfrm>
          <a:prstGeom prst="rect">
            <a:avLst/>
          </a:prstGeom>
        </p:spPr>
        <p:txBody>
          <a:bodyPr vert="horz" lIns="91440" tIns="45720" rIns="91440" bIns="45720" rtlCol="0" anchor="ctr"/>
          <a:lstStyle>
            <a:lvl1pPr algn="l">
              <a:defRPr sz="1200">
                <a:solidFill>
                  <a:schemeClr val="tx1">
                    <a:tint val="75000"/>
                  </a:schemeClr>
                </a:solidFill>
              </a:defRPr>
            </a:lvl1pPr>
          </a:lstStyle>
          <a:p>
            <a:fld id="{8692ED0A-E042-9344-AC5D-8A4B8E3F6308}" type="datetimeFigureOut">
              <a:rPr lang="en-US" smtClean="0"/>
              <a:t>9/11/2022</a:t>
            </a:fld>
            <a:endParaRPr lang="en-US"/>
          </a:p>
        </p:txBody>
      </p:sp>
      <p:sp>
        <p:nvSpPr>
          <p:cNvPr id="5" name="Footer Placeholder 4">
            <a:extLst>
              <a:ext uri="{FF2B5EF4-FFF2-40B4-BE49-F238E27FC236}">
                <a16:creationId xmlns:a16="http://schemas.microsoft.com/office/drawing/2014/main" id="{98B14B95-FFC1-ABE7-D21D-772DD55271C2}"/>
              </a:ext>
            </a:extLst>
          </p:cNvPr>
          <p:cNvSpPr>
            <a:spLocks noGrp="1"/>
          </p:cNvSpPr>
          <p:nvPr>
            <p:ph type="ftr" sz="quarter" idx="3"/>
          </p:nvPr>
        </p:nvSpPr>
        <p:spPr>
          <a:xfrm>
            <a:off x="14538325" y="22882225"/>
            <a:ext cx="14814550" cy="13144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D76882-B018-8CC6-5CB4-ABBD0BE2A692}"/>
              </a:ext>
            </a:extLst>
          </p:cNvPr>
          <p:cNvSpPr>
            <a:spLocks noGrp="1"/>
          </p:cNvSpPr>
          <p:nvPr>
            <p:ph type="sldNum" sz="quarter" idx="4"/>
          </p:nvPr>
        </p:nvSpPr>
        <p:spPr>
          <a:xfrm>
            <a:off x="30997525" y="22882225"/>
            <a:ext cx="9875838" cy="1314450"/>
          </a:xfrm>
          <a:prstGeom prst="rect">
            <a:avLst/>
          </a:prstGeom>
        </p:spPr>
        <p:txBody>
          <a:bodyPr vert="horz" lIns="91440" tIns="45720" rIns="91440" bIns="45720" rtlCol="0" anchor="ctr"/>
          <a:lstStyle>
            <a:lvl1pPr algn="r">
              <a:defRPr sz="1200">
                <a:solidFill>
                  <a:schemeClr val="tx1">
                    <a:tint val="75000"/>
                  </a:schemeClr>
                </a:solidFill>
              </a:defRPr>
            </a:lvl1pPr>
          </a:lstStyle>
          <a:p>
            <a:fld id="{4C3F1F33-3129-4246-AAB4-4B3BAA80D81D}" type="slidenum">
              <a:rPr lang="en-US" smtClean="0"/>
              <a:t>‹#›</a:t>
            </a:fld>
            <a:endParaRPr lang="en-US"/>
          </a:p>
        </p:txBody>
      </p:sp>
    </p:spTree>
    <p:extLst>
      <p:ext uri="{BB962C8B-B14F-4D97-AF65-F5344CB8AC3E}">
        <p14:creationId xmlns:p14="http://schemas.microsoft.com/office/powerpoint/2010/main" val="518539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4.jpe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chart" Target="../charts/chart5.xml"/><Relationship Id="rId13" Type="http://schemas.openxmlformats.org/officeDocument/2006/relationships/chart" Target="../charts/chart10.xml"/><Relationship Id="rId18" Type="http://schemas.openxmlformats.org/officeDocument/2006/relationships/chart" Target="../charts/chart15.xml"/><Relationship Id="rId3" Type="http://schemas.openxmlformats.org/officeDocument/2006/relationships/hyperlink" Target="https://gostowe.com/listing/cliff-house-restaurant/" TargetMode="External"/><Relationship Id="rId7" Type="http://schemas.openxmlformats.org/officeDocument/2006/relationships/chart" Target="../charts/chart4.xml"/><Relationship Id="rId12" Type="http://schemas.openxmlformats.org/officeDocument/2006/relationships/chart" Target="../charts/chart9.xml"/><Relationship Id="rId17" Type="http://schemas.openxmlformats.org/officeDocument/2006/relationships/chart" Target="../charts/chart14.xml"/><Relationship Id="rId2" Type="http://schemas.openxmlformats.org/officeDocument/2006/relationships/image" Target="../media/image31.jpg"/><Relationship Id="rId16" Type="http://schemas.openxmlformats.org/officeDocument/2006/relationships/chart" Target="../charts/chart13.xml"/><Relationship Id="rId20" Type="http://schemas.openxmlformats.org/officeDocument/2006/relationships/chart" Target="../charts/chart17.xml"/><Relationship Id="rId1" Type="http://schemas.openxmlformats.org/officeDocument/2006/relationships/slideLayout" Target="../slideLayouts/slideLayout7.xml"/><Relationship Id="rId6" Type="http://schemas.openxmlformats.org/officeDocument/2006/relationships/chart" Target="../charts/chart3.xml"/><Relationship Id="rId11" Type="http://schemas.openxmlformats.org/officeDocument/2006/relationships/chart" Target="../charts/chart8.xml"/><Relationship Id="rId5" Type="http://schemas.openxmlformats.org/officeDocument/2006/relationships/chart" Target="../charts/chart2.xml"/><Relationship Id="rId15" Type="http://schemas.openxmlformats.org/officeDocument/2006/relationships/chart" Target="../charts/chart12.xml"/><Relationship Id="rId10" Type="http://schemas.openxmlformats.org/officeDocument/2006/relationships/chart" Target="../charts/chart7.xml"/><Relationship Id="rId19" Type="http://schemas.openxmlformats.org/officeDocument/2006/relationships/chart" Target="../charts/chart16.xml"/><Relationship Id="rId4" Type="http://schemas.openxmlformats.org/officeDocument/2006/relationships/chart" Target="../charts/chart1.xml"/><Relationship Id="rId9" Type="http://schemas.openxmlformats.org/officeDocument/2006/relationships/chart" Target="../charts/chart6.xml"/><Relationship Id="rId14" Type="http://schemas.openxmlformats.org/officeDocument/2006/relationships/chart" Target="../charts/chart11.xml"/></Relationships>
</file>

<file path=ppt/slides/_rels/slide7.xml.rels><?xml version="1.0" encoding="UTF-8" standalone="yes"?>
<Relationships xmlns="http://schemas.openxmlformats.org/package/2006/relationships"><Relationship Id="rId3" Type="http://schemas.openxmlformats.org/officeDocument/2006/relationships/hyperlink" Target="https://www.sobha.com/blog/top-5-points-on-your-checklist-while-buying-your-house/" TargetMode="External"/><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hyperlink" Target="https://jooinn.com/beautiful-house-3.html" TargetMode="External"/><Relationship Id="rId7" Type="http://schemas.openxmlformats.org/officeDocument/2006/relationships/chart" Target="../charts/chart18.xml"/><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9.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artstation.com/artwork/gJqzxx" TargetMode="External"/><Relationship Id="rId7"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164"/>
            <a:lum/>
          </a:blip>
          <a:srcRect/>
          <a:stretch>
            <a:fillRect t="-3000" b="-3000"/>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7001BF1-669F-ECA7-D979-3AF4E200CF1C}"/>
              </a:ext>
            </a:extLst>
          </p:cNvPr>
          <p:cNvGrpSpPr/>
          <p:nvPr/>
        </p:nvGrpSpPr>
        <p:grpSpPr>
          <a:xfrm>
            <a:off x="2286000" y="1600200"/>
            <a:ext cx="19659600" cy="3733800"/>
            <a:chOff x="28194000" y="856327"/>
            <a:chExt cx="13953427" cy="5715000"/>
          </a:xfrm>
        </p:grpSpPr>
        <p:sp>
          <p:nvSpPr>
            <p:cNvPr id="4" name="TextBox 3">
              <a:extLst>
                <a:ext uri="{FF2B5EF4-FFF2-40B4-BE49-F238E27FC236}">
                  <a16:creationId xmlns:a16="http://schemas.microsoft.com/office/drawing/2014/main" id="{50362356-EE04-558E-352B-A5B4C5D1F683}"/>
                </a:ext>
              </a:extLst>
            </p:cNvPr>
            <p:cNvSpPr txBox="1"/>
            <p:nvPr/>
          </p:nvSpPr>
          <p:spPr>
            <a:xfrm>
              <a:off x="28498800" y="856327"/>
              <a:ext cx="13642428" cy="1862048"/>
            </a:xfrm>
            <a:prstGeom prst="rect">
              <a:avLst/>
            </a:prstGeom>
            <a:noFill/>
            <a:ln w="317500" cap="rnd" cmpd="thickThin">
              <a:noFill/>
            </a:ln>
          </p:spPr>
          <p:txBody>
            <a:bodyPr wrap="square">
              <a:spAutoFit/>
            </a:bodyPr>
            <a:lstStyle/>
            <a:p>
              <a:pPr algn="r"/>
              <a:r>
                <a:rPr lang="en-US" altLang="en-US" sz="11500" dirty="0">
                  <a:solidFill>
                    <a:schemeClr val="tx1"/>
                  </a:solidFill>
                  <a:latin typeface="Bahnschrift SemiBold SemiConden" panose="020B0502040204020203" pitchFamily="34" charset="0"/>
                  <a:cs typeface="Calibri" panose="020F0502020204030204" pitchFamily="34" charset="0"/>
                </a:rPr>
                <a:t>ANALYSIS OF PROPERTY PRICES IN IRELAND</a:t>
              </a:r>
            </a:p>
          </p:txBody>
        </p:sp>
        <p:cxnSp>
          <p:nvCxnSpPr>
            <p:cNvPr id="10" name="Straight Connector 9">
              <a:extLst>
                <a:ext uri="{FF2B5EF4-FFF2-40B4-BE49-F238E27FC236}">
                  <a16:creationId xmlns:a16="http://schemas.microsoft.com/office/drawing/2014/main" id="{ED4E42FD-6D18-F726-1028-64E885A43D6A}"/>
                </a:ext>
              </a:extLst>
            </p:cNvPr>
            <p:cNvCxnSpPr/>
            <p:nvPr/>
          </p:nvCxnSpPr>
          <p:spPr bwMode="auto">
            <a:xfrm>
              <a:off x="28194000" y="864210"/>
              <a:ext cx="13947228" cy="0"/>
            </a:xfrm>
            <a:prstGeom prst="line">
              <a:avLst/>
            </a:prstGeom>
            <a:solidFill>
              <a:srgbClr val="000066"/>
            </a:solidFill>
            <a:ln w="247650" cap="flat" cmpd="thickThin"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77A9D4DC-A349-5843-512A-5879B3B07F7E}"/>
                </a:ext>
              </a:extLst>
            </p:cNvPr>
            <p:cNvCxnSpPr/>
            <p:nvPr/>
          </p:nvCxnSpPr>
          <p:spPr bwMode="auto">
            <a:xfrm flipV="1">
              <a:off x="28200199" y="6571327"/>
              <a:ext cx="13947228" cy="0"/>
            </a:xfrm>
            <a:prstGeom prst="line">
              <a:avLst/>
            </a:prstGeom>
            <a:solidFill>
              <a:srgbClr val="000066"/>
            </a:solidFill>
            <a:ln w="247650" cap="flat" cmpd="thickThin"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Text Box 96">
            <a:extLst>
              <a:ext uri="{FF2B5EF4-FFF2-40B4-BE49-F238E27FC236}">
                <a16:creationId xmlns:a16="http://schemas.microsoft.com/office/drawing/2014/main" id="{E4316040-5708-A3B8-C0AF-5717AC4D1489}"/>
              </a:ext>
            </a:extLst>
          </p:cNvPr>
          <p:cNvSpPr txBox="1">
            <a:spLocks noChangeArrowheads="1"/>
          </p:cNvSpPr>
          <p:nvPr/>
        </p:nvSpPr>
        <p:spPr bwMode="auto">
          <a:xfrm>
            <a:off x="28727400" y="16992600"/>
            <a:ext cx="14173200" cy="44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lvl1pPr defTabSz="908050">
              <a:defRPr sz="3400" b="1">
                <a:solidFill>
                  <a:srgbClr val="003399"/>
                </a:solidFill>
                <a:latin typeface="Arial" panose="020B0604020202020204" pitchFamily="34" charset="0"/>
              </a:defRPr>
            </a:lvl1pPr>
            <a:lvl2pPr marL="742950" indent="-285750" defTabSz="908050">
              <a:defRPr sz="3400" b="1">
                <a:solidFill>
                  <a:srgbClr val="003399"/>
                </a:solidFill>
                <a:latin typeface="Arial" panose="020B0604020202020204" pitchFamily="34" charset="0"/>
              </a:defRPr>
            </a:lvl2pPr>
            <a:lvl3pPr marL="1143000" indent="-228600" defTabSz="908050">
              <a:defRPr sz="3400" b="1">
                <a:solidFill>
                  <a:srgbClr val="003399"/>
                </a:solidFill>
                <a:latin typeface="Arial" panose="020B0604020202020204" pitchFamily="34" charset="0"/>
              </a:defRPr>
            </a:lvl3pPr>
            <a:lvl4pPr marL="1600200" indent="-228600" defTabSz="908050">
              <a:defRPr sz="3400" b="1">
                <a:solidFill>
                  <a:srgbClr val="003399"/>
                </a:solidFill>
                <a:latin typeface="Arial" panose="020B0604020202020204" pitchFamily="34" charset="0"/>
              </a:defRPr>
            </a:lvl4pPr>
            <a:lvl5pPr marL="2057400" indent="-228600" defTabSz="908050">
              <a:defRPr sz="34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34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34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34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3400" b="1">
                <a:solidFill>
                  <a:srgbClr val="003399"/>
                </a:solidFill>
                <a:latin typeface="Arial" panose="020B0604020202020204" pitchFamily="34" charset="0"/>
              </a:defRPr>
            </a:lvl9pPr>
          </a:lstStyle>
          <a:p>
            <a:r>
              <a:rPr lang="en-US" altLang="en-US" sz="7200" b="0" spc="83" dirty="0">
                <a:solidFill>
                  <a:schemeClr val="tx1"/>
                </a:solidFill>
                <a:latin typeface="Bahnschrift SemiCondensed" panose="020B0502040204020203" pitchFamily="34" charset="0"/>
                <a:cs typeface="Calibri" panose="020F0502020204030204" pitchFamily="34" charset="0"/>
              </a:rPr>
              <a:t>GINU VARGHESE</a:t>
            </a:r>
            <a:br>
              <a:rPr lang="en-US" altLang="en-US" sz="7200" b="0" spc="83" dirty="0">
                <a:solidFill>
                  <a:schemeClr val="tx1"/>
                </a:solidFill>
                <a:latin typeface="Bahnschrift SemiCondensed" panose="020B0502040204020203" pitchFamily="34" charset="0"/>
                <a:cs typeface="Calibri" panose="020F0502020204030204" pitchFamily="34" charset="0"/>
              </a:rPr>
            </a:br>
            <a:r>
              <a:rPr lang="en-GB" sz="7200" b="0" dirty="0">
                <a:solidFill>
                  <a:schemeClr val="tx1"/>
                </a:solidFill>
                <a:latin typeface="Bahnschrift SemiCondensed" panose="020B0502040204020203" pitchFamily="34" charset="0"/>
              </a:rPr>
              <a:t>D00251842</a:t>
            </a:r>
          </a:p>
          <a:p>
            <a:r>
              <a:rPr lang="en-GB" sz="7200" b="0" dirty="0">
                <a:solidFill>
                  <a:schemeClr val="tx1"/>
                </a:solidFill>
                <a:latin typeface="Bahnschrift SemiCondensed" panose="020B0502040204020203" pitchFamily="34" charset="0"/>
              </a:rPr>
              <a:t>Dundalk Institute of Technology</a:t>
            </a:r>
            <a:endParaRPr lang="en-IE" sz="7200" b="0" dirty="0">
              <a:solidFill>
                <a:schemeClr val="tx1"/>
              </a:solidFill>
              <a:latin typeface="Bahnschrift SemiCondensed" panose="020B0502040204020203" pitchFamily="34" charset="0"/>
            </a:endParaRPr>
          </a:p>
          <a:p>
            <a:endParaRPr lang="en-US" altLang="en-US" sz="7200" spc="83" dirty="0">
              <a:solidFill>
                <a:schemeClr val="tx1"/>
              </a:solidFill>
              <a:latin typeface="Bahnschrift SemiBold SemiConden" panose="020B0502040204020203" pitchFamily="34" charset="0"/>
              <a:cs typeface="Calibri" panose="020F0502020204030204" pitchFamily="34" charset="0"/>
            </a:endParaRPr>
          </a:p>
        </p:txBody>
      </p:sp>
    </p:spTree>
    <p:extLst>
      <p:ext uri="{BB962C8B-B14F-4D97-AF65-F5344CB8AC3E}">
        <p14:creationId xmlns:p14="http://schemas.microsoft.com/office/powerpoint/2010/main" val="2911790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36BC-83EF-BE31-94F6-335721073CA5}"/>
              </a:ext>
            </a:extLst>
          </p:cNvPr>
          <p:cNvSpPr txBox="1">
            <a:spLocks/>
          </p:cNvSpPr>
          <p:nvPr/>
        </p:nvSpPr>
        <p:spPr>
          <a:xfrm>
            <a:off x="1600200" y="914401"/>
            <a:ext cx="132588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REFERENCES</a:t>
            </a:r>
            <a:endParaRPr lang="en-IE" dirty="0"/>
          </a:p>
        </p:txBody>
      </p:sp>
      <p:sp>
        <p:nvSpPr>
          <p:cNvPr id="3" name="Content Placeholder 2">
            <a:extLst>
              <a:ext uri="{FF2B5EF4-FFF2-40B4-BE49-F238E27FC236}">
                <a16:creationId xmlns:a16="http://schemas.microsoft.com/office/drawing/2014/main" id="{3D5328F5-0C53-E83D-6957-082CB51D59A5}"/>
              </a:ext>
            </a:extLst>
          </p:cNvPr>
          <p:cNvSpPr txBox="1">
            <a:spLocks/>
          </p:cNvSpPr>
          <p:nvPr/>
        </p:nvSpPr>
        <p:spPr>
          <a:xfrm>
            <a:off x="1600200" y="4130674"/>
            <a:ext cx="41224200" cy="16138525"/>
          </a:xfrm>
          <a:prstGeom prst="rect">
            <a:avLst/>
          </a:prstGeom>
        </p:spPr>
        <p:txBody>
          <a:bodyPr>
            <a:normAutofit/>
          </a:bodyPr>
          <a:lstStyle>
            <a:lvl1pPr marL="1373188" indent="-1373188" algn="l" defTabSz="3670300" rtl="0" eaLnBrk="0" fontAlgn="base" hangingPunct="0">
              <a:spcBef>
                <a:spcPct val="20000"/>
              </a:spcBef>
              <a:spcAft>
                <a:spcPct val="0"/>
              </a:spcAft>
              <a:buChar char="•"/>
              <a:defRPr sz="12200">
                <a:solidFill>
                  <a:schemeClr val="tx1"/>
                </a:solidFill>
                <a:latin typeface="+mn-lt"/>
                <a:ea typeface="+mn-ea"/>
                <a:cs typeface="+mn-cs"/>
              </a:defRPr>
            </a:lvl1pPr>
            <a:lvl2pPr marL="2981325" indent="-1147763" algn="l" defTabSz="3670300" rtl="0" eaLnBrk="0" fontAlgn="base" hangingPunct="0">
              <a:spcBef>
                <a:spcPct val="20000"/>
              </a:spcBef>
              <a:spcAft>
                <a:spcPct val="0"/>
              </a:spcAft>
              <a:buChar char="–"/>
              <a:defRPr sz="11100">
                <a:solidFill>
                  <a:schemeClr val="tx1"/>
                </a:solidFill>
                <a:latin typeface="+mn-lt"/>
              </a:defRPr>
            </a:lvl2pPr>
            <a:lvl3pPr marL="4578350" indent="-908050" algn="l" defTabSz="3670300" rtl="0" eaLnBrk="0" fontAlgn="base" hangingPunct="0">
              <a:spcBef>
                <a:spcPct val="20000"/>
              </a:spcBef>
              <a:spcAft>
                <a:spcPct val="0"/>
              </a:spcAft>
              <a:buChar char="•"/>
              <a:defRPr sz="9200">
                <a:solidFill>
                  <a:schemeClr val="tx1"/>
                </a:solidFill>
                <a:latin typeface="+mn-lt"/>
              </a:defRPr>
            </a:lvl3pPr>
            <a:lvl4pPr marL="6418263" indent="-925513" algn="l" defTabSz="3670300" rtl="0" eaLnBrk="0" fontAlgn="base" hangingPunct="0">
              <a:spcBef>
                <a:spcPct val="20000"/>
              </a:spcBef>
              <a:spcAft>
                <a:spcPct val="0"/>
              </a:spcAft>
              <a:buChar char="–"/>
              <a:defRPr sz="7800">
                <a:solidFill>
                  <a:schemeClr val="tx1"/>
                </a:solidFill>
                <a:latin typeface="+mn-lt"/>
              </a:defRPr>
            </a:lvl4pPr>
            <a:lvl5pPr marL="8242300" indent="-911225" algn="l" defTabSz="3670300" rtl="0" eaLnBrk="0" fontAlgn="base" hangingPunct="0">
              <a:spcBef>
                <a:spcPct val="20000"/>
              </a:spcBef>
              <a:spcAft>
                <a:spcPct val="0"/>
              </a:spcAft>
              <a:buChar char="»"/>
              <a:defRPr sz="7800">
                <a:solidFill>
                  <a:schemeClr val="tx1"/>
                </a:solidFill>
                <a:latin typeface="+mn-lt"/>
              </a:defRPr>
            </a:lvl5pPr>
            <a:lvl6pPr marL="8629268" indent="-912222" algn="l" defTabSz="3671659" rtl="0" eaLnBrk="0" fontAlgn="base" hangingPunct="0">
              <a:spcBef>
                <a:spcPct val="20000"/>
              </a:spcBef>
              <a:spcAft>
                <a:spcPct val="0"/>
              </a:spcAft>
              <a:buChar char="»"/>
              <a:defRPr sz="7847">
                <a:solidFill>
                  <a:schemeClr val="tx1"/>
                </a:solidFill>
                <a:latin typeface="+mn-lt"/>
              </a:defRPr>
            </a:lvl6pPr>
            <a:lvl7pPr marL="9015054" indent="-912222" algn="l" defTabSz="3671659" rtl="0" eaLnBrk="0" fontAlgn="base" hangingPunct="0">
              <a:spcBef>
                <a:spcPct val="20000"/>
              </a:spcBef>
              <a:spcAft>
                <a:spcPct val="0"/>
              </a:spcAft>
              <a:buChar char="»"/>
              <a:defRPr sz="7847">
                <a:solidFill>
                  <a:schemeClr val="tx1"/>
                </a:solidFill>
                <a:latin typeface="+mn-lt"/>
              </a:defRPr>
            </a:lvl7pPr>
            <a:lvl8pPr marL="9400839" indent="-912222" algn="l" defTabSz="3671659" rtl="0" eaLnBrk="0" fontAlgn="base" hangingPunct="0">
              <a:spcBef>
                <a:spcPct val="20000"/>
              </a:spcBef>
              <a:spcAft>
                <a:spcPct val="0"/>
              </a:spcAft>
              <a:buChar char="»"/>
              <a:defRPr sz="7847">
                <a:solidFill>
                  <a:schemeClr val="tx1"/>
                </a:solidFill>
                <a:latin typeface="+mn-lt"/>
              </a:defRPr>
            </a:lvl8pPr>
            <a:lvl9pPr marL="9786624" indent="-912222" algn="l" defTabSz="3671659" rtl="0" eaLnBrk="0" fontAlgn="base" hangingPunct="0">
              <a:spcBef>
                <a:spcPct val="20000"/>
              </a:spcBef>
              <a:spcAft>
                <a:spcPct val="0"/>
              </a:spcAft>
              <a:buChar char="»"/>
              <a:defRPr sz="7847">
                <a:solidFill>
                  <a:schemeClr val="tx1"/>
                </a:solidFill>
                <a:latin typeface="+mn-lt"/>
              </a:defRPr>
            </a:lvl9pPr>
          </a:lstStyle>
          <a:p>
            <a:pPr>
              <a:buFont typeface="Wingdings" pitchFamily="2" charset="2"/>
              <a:buChar char="v"/>
            </a:pPr>
            <a:r>
              <a:rPr lang="en-IE" sz="6000" kern="0" dirty="0" err="1">
                <a:solidFill>
                  <a:srgbClr val="000000"/>
                </a:solidFill>
                <a:latin typeface="Bahnschrift SemiBold" panose="020B0502040204020203" pitchFamily="34" charset="0"/>
              </a:rPr>
              <a:t>Abdulai</a:t>
            </a:r>
            <a:r>
              <a:rPr lang="en-IE" sz="6000" kern="0" dirty="0">
                <a:solidFill>
                  <a:srgbClr val="000000"/>
                </a:solidFill>
                <a:latin typeface="Bahnschrift SemiBold" panose="020B0502040204020203" pitchFamily="34" charset="0"/>
              </a:rPr>
              <a:t>, R. and Owusu-Ansah, A. (2011). (PDF) Hedonic regression analysis of house price determinants in Liverpool, England [online]. , pp.6–31. Available from: https://</a:t>
            </a:r>
            <a:r>
              <a:rPr lang="en-IE" sz="6000" kern="0" dirty="0" err="1">
                <a:solidFill>
                  <a:srgbClr val="000000"/>
                </a:solidFill>
                <a:latin typeface="Bahnschrift SemiBold" panose="020B0502040204020203" pitchFamily="34" charset="0"/>
              </a:rPr>
              <a:t>www.researchgate.net</a:t>
            </a:r>
            <a:r>
              <a:rPr lang="en-IE" sz="6000" kern="0" dirty="0">
                <a:solidFill>
                  <a:srgbClr val="000000"/>
                </a:solidFill>
                <a:latin typeface="Bahnschrift SemiBold" panose="020B0502040204020203" pitchFamily="34" charset="0"/>
              </a:rPr>
              <a:t>/publication/286675668_Hedonic_regression_analysis_of_house_price_determinants_in_Liverpool_England [accessed 1 June 2022]. </a:t>
            </a:r>
          </a:p>
          <a:p>
            <a:pPr>
              <a:buFont typeface="Wingdings" pitchFamily="2" charset="2"/>
              <a:buChar char="v"/>
            </a:pPr>
            <a:r>
              <a:rPr lang="en-GB" sz="6000" kern="0" dirty="0">
                <a:solidFill>
                  <a:srgbClr val="000000"/>
                </a:solidFill>
                <a:latin typeface="Bahnschrift SemiBold" panose="020B0502040204020203" pitchFamily="34" charset="0"/>
              </a:rPr>
              <a:t>Advantages of Support Vector Machines (SVM). Available from: https://</a:t>
            </a:r>
            <a:r>
              <a:rPr lang="en-GB" sz="6000" kern="0" dirty="0" err="1">
                <a:solidFill>
                  <a:srgbClr val="000000"/>
                </a:solidFill>
                <a:latin typeface="Bahnschrift SemiBold" panose="020B0502040204020203" pitchFamily="34" charset="0"/>
              </a:rPr>
              <a:t>iq.opengenus.org</a:t>
            </a:r>
            <a:r>
              <a:rPr lang="en-GB" sz="6000" kern="0" dirty="0">
                <a:solidFill>
                  <a:srgbClr val="000000"/>
                </a:solidFill>
                <a:latin typeface="Bahnschrift SemiBold" panose="020B0502040204020203" pitchFamily="34" charset="0"/>
              </a:rPr>
              <a:t>/advantages-of-</a:t>
            </a:r>
            <a:r>
              <a:rPr lang="en-GB" sz="6000" kern="0" dirty="0" err="1">
                <a:solidFill>
                  <a:srgbClr val="000000"/>
                </a:solidFill>
                <a:latin typeface="Bahnschrift SemiBold" panose="020B0502040204020203" pitchFamily="34" charset="0"/>
              </a:rPr>
              <a:t>svm</a:t>
            </a:r>
            <a:r>
              <a:rPr lang="en-GB" sz="6000" kern="0" dirty="0">
                <a:solidFill>
                  <a:srgbClr val="000000"/>
                </a:solidFill>
                <a:latin typeface="Bahnschrift SemiBold" panose="020B0502040204020203" pitchFamily="34" charset="0"/>
              </a:rPr>
              <a:t>/ [accessed 2 June 2022]. </a:t>
            </a:r>
          </a:p>
          <a:p>
            <a:pPr>
              <a:buFont typeface="Wingdings" pitchFamily="2" charset="2"/>
              <a:buChar char="v"/>
            </a:pPr>
            <a:r>
              <a:rPr lang="en-GB" sz="6000" kern="0" dirty="0">
                <a:solidFill>
                  <a:srgbClr val="000000"/>
                </a:solidFill>
                <a:latin typeface="Bahnschrift SemiBold" panose="020B0502040204020203" pitchFamily="34" charset="0"/>
              </a:rPr>
              <a:t>Ajay </a:t>
            </a:r>
            <a:r>
              <a:rPr lang="en-GB" sz="6000" kern="0" dirty="0" err="1">
                <a:solidFill>
                  <a:srgbClr val="000000"/>
                </a:solidFill>
                <a:latin typeface="Bahnschrift SemiBold" panose="020B0502040204020203" pitchFamily="34" charset="0"/>
              </a:rPr>
              <a:t>Ohri</a:t>
            </a:r>
            <a:r>
              <a:rPr lang="en-GB" sz="6000" kern="0" dirty="0">
                <a:solidFill>
                  <a:srgbClr val="000000"/>
                </a:solidFill>
                <a:latin typeface="Bahnschrift SemiBold" panose="020B0502040204020203" pitchFamily="34" charset="0"/>
              </a:rPr>
              <a:t>. (2022). 10 Popular Regression Algorithms In Machine Learning Of 2022 [online]. Available from: https://</a:t>
            </a:r>
            <a:r>
              <a:rPr lang="en-GB" sz="6000" kern="0" dirty="0" err="1">
                <a:solidFill>
                  <a:srgbClr val="000000"/>
                </a:solidFill>
                <a:latin typeface="Bahnschrift SemiBold" panose="020B0502040204020203" pitchFamily="34" charset="0"/>
              </a:rPr>
              <a:t>www.jigsawacademy.com</a:t>
            </a:r>
            <a:r>
              <a:rPr lang="en-GB" sz="6000" kern="0" dirty="0">
                <a:solidFill>
                  <a:srgbClr val="000000"/>
                </a:solidFill>
                <a:latin typeface="Bahnschrift SemiBold" panose="020B0502040204020203" pitchFamily="34" charset="0"/>
              </a:rPr>
              <a:t>/popular-regression-algorithms-ml/ [accessed 22 August 2022]. </a:t>
            </a:r>
          </a:p>
          <a:p>
            <a:pPr>
              <a:buFont typeface="Wingdings" pitchFamily="2" charset="2"/>
              <a:buChar char="v"/>
            </a:pPr>
            <a:r>
              <a:rPr lang="en-IE" sz="6000" kern="0" dirty="0" err="1">
                <a:solidFill>
                  <a:srgbClr val="000000"/>
                </a:solidFill>
                <a:latin typeface="Bahnschrift SemiBold" panose="020B0502040204020203" pitchFamily="34" charset="0"/>
              </a:rPr>
              <a:t>Alfiyatin</a:t>
            </a:r>
            <a:r>
              <a:rPr lang="en-IE" sz="6000" kern="0" dirty="0">
                <a:solidFill>
                  <a:srgbClr val="000000"/>
                </a:solidFill>
                <a:latin typeface="Bahnschrift SemiBold" panose="020B0502040204020203" pitchFamily="34" charset="0"/>
              </a:rPr>
              <a:t>, A.N., </a:t>
            </a:r>
            <a:r>
              <a:rPr lang="en-IE" sz="6000" kern="0" dirty="0" err="1">
                <a:solidFill>
                  <a:srgbClr val="000000"/>
                </a:solidFill>
                <a:latin typeface="Bahnschrift SemiBold" panose="020B0502040204020203" pitchFamily="34" charset="0"/>
              </a:rPr>
              <a:t>Febrita</a:t>
            </a:r>
            <a:r>
              <a:rPr lang="en-IE" sz="6000" kern="0" dirty="0">
                <a:solidFill>
                  <a:srgbClr val="000000"/>
                </a:solidFill>
                <a:latin typeface="Bahnschrift SemiBold" panose="020B0502040204020203" pitchFamily="34" charset="0"/>
              </a:rPr>
              <a:t>, R.E., Taufiq, H. and </a:t>
            </a:r>
            <a:r>
              <a:rPr lang="en-IE" sz="6000" kern="0" dirty="0" err="1">
                <a:solidFill>
                  <a:srgbClr val="000000"/>
                </a:solidFill>
                <a:latin typeface="Bahnschrift SemiBold" panose="020B0502040204020203" pitchFamily="34" charset="0"/>
              </a:rPr>
              <a:t>Mahmudy</a:t>
            </a:r>
            <a:r>
              <a:rPr lang="en-IE" sz="6000" kern="0" dirty="0">
                <a:solidFill>
                  <a:srgbClr val="000000"/>
                </a:solidFill>
                <a:latin typeface="Bahnschrift SemiBold" panose="020B0502040204020203" pitchFamily="34" charset="0"/>
              </a:rPr>
              <a:t>, W.F. (2017). </a:t>
            </a:r>
            <a:r>
              <a:rPr lang="en-IE" sz="6000" kern="0" dirty="0" err="1">
                <a:solidFill>
                  <a:srgbClr val="000000"/>
                </a:solidFill>
                <a:latin typeface="Bahnschrift SemiBold" panose="020B0502040204020203" pitchFamily="34" charset="0"/>
              </a:rPr>
              <a:t>Modeling</a:t>
            </a:r>
            <a:r>
              <a:rPr lang="en-IE" sz="6000" kern="0" dirty="0">
                <a:solidFill>
                  <a:srgbClr val="000000"/>
                </a:solidFill>
                <a:latin typeface="Bahnschrift SemiBold" panose="020B0502040204020203" pitchFamily="34" charset="0"/>
              </a:rPr>
              <a:t> House Price Prediction using Regression Analysis and Particle Swarm Optimization Case Study : Malang, East Java, Indonesia. International Journal of Advanced Computer Science and Applications [online], 8(10). Available from: </a:t>
            </a:r>
            <a:r>
              <a:rPr lang="en-IE" sz="6000" kern="0" dirty="0" err="1">
                <a:solidFill>
                  <a:srgbClr val="000000"/>
                </a:solidFill>
                <a:latin typeface="Bahnschrift SemiBold" panose="020B0502040204020203" pitchFamily="34" charset="0"/>
              </a:rPr>
              <a:t>www.ijacsa.thesai.org</a:t>
            </a:r>
            <a:r>
              <a:rPr lang="en-IE" sz="6000" kern="0" dirty="0">
                <a:solidFill>
                  <a:srgbClr val="000000"/>
                </a:solidFill>
                <a:latin typeface="Bahnschrift SemiBold" panose="020B0502040204020203" pitchFamily="34" charset="0"/>
              </a:rPr>
              <a:t> [accessed 1 June 2022]. </a:t>
            </a:r>
          </a:p>
          <a:p>
            <a:pPr>
              <a:buFont typeface="Wingdings" pitchFamily="2" charset="2"/>
              <a:buChar char="v"/>
            </a:pPr>
            <a:r>
              <a:rPr lang="en-GB" sz="6000" kern="0" dirty="0">
                <a:solidFill>
                  <a:srgbClr val="000000"/>
                </a:solidFill>
                <a:latin typeface="Bahnschrift SemiBold" panose="020B0502040204020203" pitchFamily="34" charset="0"/>
              </a:rPr>
              <a:t>Amrutha. (2022). Decision Tree Machine Learning Algorithm - Analytics Vidhya [online]. https://</a:t>
            </a:r>
            <a:r>
              <a:rPr lang="en-GB" sz="6000" kern="0" dirty="0" err="1">
                <a:solidFill>
                  <a:srgbClr val="000000"/>
                </a:solidFill>
                <a:latin typeface="Bahnschrift SemiBold" panose="020B0502040204020203" pitchFamily="34" charset="0"/>
              </a:rPr>
              <a:t>www.analyticsvidhya.com</a:t>
            </a:r>
            <a:r>
              <a:rPr lang="en-GB" sz="6000" kern="0" dirty="0">
                <a:solidFill>
                  <a:srgbClr val="000000"/>
                </a:solidFill>
                <a:latin typeface="Bahnschrift SemiBold" panose="020B0502040204020203" pitchFamily="34" charset="0"/>
              </a:rPr>
              <a:t>/ [online]. Available from: https://</a:t>
            </a:r>
            <a:r>
              <a:rPr lang="en-GB" sz="6000" kern="0" dirty="0" err="1">
                <a:solidFill>
                  <a:srgbClr val="000000"/>
                </a:solidFill>
                <a:latin typeface="Bahnschrift SemiBold" panose="020B0502040204020203" pitchFamily="34" charset="0"/>
              </a:rPr>
              <a:t>www.analyticsvidhya.com</a:t>
            </a:r>
            <a:r>
              <a:rPr lang="en-GB" sz="6000" kern="0" dirty="0">
                <a:solidFill>
                  <a:srgbClr val="000000"/>
                </a:solidFill>
                <a:latin typeface="Bahnschrift SemiBold" panose="020B0502040204020203" pitchFamily="34" charset="0"/>
              </a:rPr>
              <a:t>/blog/2022/01/decision-tree-machine-learning-algorithm/ [accessed 5 June 2022]. </a:t>
            </a:r>
            <a:endParaRPr lang="en-IE" sz="6000" kern="0" dirty="0">
              <a:latin typeface="Bahnschrift SemiBold" panose="020B0502040204020203" pitchFamily="34" charset="0"/>
            </a:endParaRPr>
          </a:p>
        </p:txBody>
      </p:sp>
    </p:spTree>
    <p:extLst>
      <p:ext uri="{BB962C8B-B14F-4D97-AF65-F5344CB8AC3E}">
        <p14:creationId xmlns:p14="http://schemas.microsoft.com/office/powerpoint/2010/main" val="2105074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91200" cy="2468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9" name="Rectangle 8">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2935224" y="2460254"/>
            <a:ext cx="38020752" cy="1945477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2" name="Picture 1">
            <a:extLst>
              <a:ext uri="{FF2B5EF4-FFF2-40B4-BE49-F238E27FC236}">
                <a16:creationId xmlns:a16="http://schemas.microsoft.com/office/drawing/2014/main" id="{1E90AF48-4D4B-A45E-0FB6-335CEE3CF660}"/>
              </a:ext>
            </a:extLst>
          </p:cNvPr>
          <p:cNvPicPr>
            <a:picLocks noChangeAspect="1"/>
          </p:cNvPicPr>
          <p:nvPr/>
        </p:nvPicPr>
        <p:blipFill rotWithShape="1">
          <a:blip r:embed="rId2">
            <a:extLst>
              <a:ext uri="{28A0092B-C50C-407E-A947-70E740481C1C}">
                <a14:useLocalDpi xmlns:a14="http://schemas.microsoft.com/office/drawing/2010/main" val="0"/>
              </a:ext>
            </a:extLst>
          </a:blip>
          <a:srcRect t="10585" b="17436"/>
          <a:stretch/>
        </p:blipFill>
        <p:spPr>
          <a:xfrm rot="21480000">
            <a:off x="4096213" y="3611728"/>
            <a:ext cx="35698777" cy="17151826"/>
          </a:xfrm>
          <a:prstGeom prst="rect">
            <a:avLst/>
          </a:prstGeom>
        </p:spPr>
      </p:pic>
    </p:spTree>
    <p:extLst>
      <p:ext uri="{BB962C8B-B14F-4D97-AF65-F5344CB8AC3E}">
        <p14:creationId xmlns:p14="http://schemas.microsoft.com/office/powerpoint/2010/main" val="114996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fltVal val="0"/>
                                          </p:val>
                                        </p:tav>
                                        <p:tav tm="100000">
                                          <p:val>
                                            <p:strVal val="#ppt_w"/>
                                          </p:val>
                                        </p:tav>
                                      </p:tavLst>
                                    </p:anim>
                                    <p:anim calcmode="lin" valueType="num">
                                      <p:cBhvr>
                                        <p:cTn id="8" dur="3000" fill="hold"/>
                                        <p:tgtEl>
                                          <p:spTgt spid="2"/>
                                        </p:tgtEl>
                                        <p:attrNameLst>
                                          <p:attrName>ppt_h</p:attrName>
                                        </p:attrNameLst>
                                      </p:cBhvr>
                                      <p:tavLst>
                                        <p:tav tm="0">
                                          <p:val>
                                            <p:fltVal val="0"/>
                                          </p:val>
                                        </p:tav>
                                        <p:tav tm="100000">
                                          <p:val>
                                            <p:strVal val="#ppt_h"/>
                                          </p:val>
                                        </p:tav>
                                      </p:tavLst>
                                    </p:anim>
                                    <p:animEffect transition="in" filter="fade">
                                      <p:cBhvr>
                                        <p:cTn id="9" dur="3000"/>
                                        <p:tgtEl>
                                          <p:spTgt spid="2"/>
                                        </p:tgtEl>
                                      </p:cBhvr>
                                    </p:animEffect>
                                    <p:anim calcmode="lin" valueType="num">
                                      <p:cBhvr>
                                        <p:cTn id="10" dur="3000" fill="hold"/>
                                        <p:tgtEl>
                                          <p:spTgt spid="2"/>
                                        </p:tgtEl>
                                        <p:attrNameLst>
                                          <p:attrName>ppt_x</p:attrName>
                                        </p:attrNameLst>
                                      </p:cBhvr>
                                      <p:tavLst>
                                        <p:tav tm="0">
                                          <p:val>
                                            <p:fltVal val="0.5"/>
                                          </p:val>
                                        </p:tav>
                                        <p:tav tm="100000">
                                          <p:val>
                                            <p:strVal val="#ppt_x"/>
                                          </p:val>
                                        </p:tav>
                                      </p:tavLst>
                                    </p:anim>
                                    <p:anim calcmode="lin" valueType="num">
                                      <p:cBhvr>
                                        <p:cTn id="11" dur="30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2000" b="-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A884CE-8D86-33F1-576B-6FD4F765AF03}"/>
              </a:ext>
            </a:extLst>
          </p:cNvPr>
          <p:cNvSpPr txBox="1"/>
          <p:nvPr/>
        </p:nvSpPr>
        <p:spPr>
          <a:xfrm>
            <a:off x="15392400" y="6412283"/>
            <a:ext cx="12039600" cy="1089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72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pPr marL="1143000" indent="-1143000">
              <a:lnSpc>
                <a:spcPct val="150000"/>
              </a:lnSpc>
              <a:buFont typeface="Wingdings" pitchFamily="2" charset="2"/>
              <a:buChar char="v"/>
            </a:pPr>
            <a:r>
              <a:rPr lang="en-US" sz="8000" dirty="0"/>
              <a:t>INTRODUCTION</a:t>
            </a:r>
          </a:p>
          <a:p>
            <a:pPr marL="1143000" indent="-1143000">
              <a:lnSpc>
                <a:spcPct val="150000"/>
              </a:lnSpc>
              <a:buFont typeface="Wingdings" pitchFamily="2" charset="2"/>
              <a:buChar char="v"/>
            </a:pPr>
            <a:r>
              <a:rPr lang="en-US" sz="8000" dirty="0"/>
              <a:t>RESEARCH QUESTIONS</a:t>
            </a:r>
          </a:p>
          <a:p>
            <a:pPr marL="1143000" indent="-1143000">
              <a:lnSpc>
                <a:spcPct val="150000"/>
              </a:lnSpc>
              <a:buFont typeface="Wingdings" pitchFamily="2" charset="2"/>
              <a:buChar char="v"/>
            </a:pPr>
            <a:r>
              <a:rPr lang="en-US" sz="8000" dirty="0"/>
              <a:t>METHODS</a:t>
            </a:r>
          </a:p>
          <a:p>
            <a:pPr marL="1143000" indent="-1143000">
              <a:lnSpc>
                <a:spcPct val="150000"/>
              </a:lnSpc>
              <a:buFont typeface="Wingdings" pitchFamily="2" charset="2"/>
              <a:buChar char="v"/>
            </a:pPr>
            <a:r>
              <a:rPr lang="en-US" sz="8000" dirty="0"/>
              <a:t>RESULTS</a:t>
            </a:r>
          </a:p>
          <a:p>
            <a:pPr marL="1143000" indent="-1143000">
              <a:lnSpc>
                <a:spcPct val="150000"/>
              </a:lnSpc>
              <a:buFont typeface="Wingdings" pitchFamily="2" charset="2"/>
              <a:buChar char="v"/>
            </a:pPr>
            <a:r>
              <a:rPr lang="en-US" sz="8000" dirty="0"/>
              <a:t>CONCLUSION</a:t>
            </a:r>
          </a:p>
          <a:p>
            <a:pPr marL="1143000" indent="-1143000">
              <a:lnSpc>
                <a:spcPct val="150000"/>
              </a:lnSpc>
              <a:buFont typeface="Wingdings" pitchFamily="2" charset="2"/>
              <a:buChar char="v"/>
            </a:pPr>
            <a:r>
              <a:rPr lang="en-US" sz="8000" dirty="0"/>
              <a:t>REFERENCES</a:t>
            </a:r>
          </a:p>
        </p:txBody>
      </p:sp>
      <p:sp>
        <p:nvSpPr>
          <p:cNvPr id="3" name="Title 1">
            <a:extLst>
              <a:ext uri="{FF2B5EF4-FFF2-40B4-BE49-F238E27FC236}">
                <a16:creationId xmlns:a16="http://schemas.microsoft.com/office/drawing/2014/main" id="{FDB659E9-81BF-00CF-4B76-8B166ACE4AD9}"/>
              </a:ext>
            </a:extLst>
          </p:cNvPr>
          <p:cNvSpPr txBox="1">
            <a:spLocks/>
          </p:cNvSpPr>
          <p:nvPr/>
        </p:nvSpPr>
        <p:spPr>
          <a:xfrm>
            <a:off x="2743200" y="838200"/>
            <a:ext cx="14503401"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72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US" sz="13800" dirty="0"/>
              <a:t>CONTENTS</a:t>
            </a:r>
          </a:p>
        </p:txBody>
      </p:sp>
    </p:spTree>
    <p:extLst>
      <p:ext uri="{BB962C8B-B14F-4D97-AF65-F5344CB8AC3E}">
        <p14:creationId xmlns:p14="http://schemas.microsoft.com/office/powerpoint/2010/main" val="2890046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AD2446-6D6F-F192-3F41-4BA4259D9F41}"/>
              </a:ext>
            </a:extLst>
          </p:cNvPr>
          <p:cNvSpPr txBox="1">
            <a:spLocks/>
          </p:cNvSpPr>
          <p:nvPr/>
        </p:nvSpPr>
        <p:spPr>
          <a:xfrm>
            <a:off x="3124200" y="878845"/>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INTRODUCTION</a:t>
            </a:r>
            <a:endParaRPr lang="en-IE" dirty="0"/>
          </a:p>
        </p:txBody>
      </p:sp>
      <p:grpSp>
        <p:nvGrpSpPr>
          <p:cNvPr id="51" name="Group 50">
            <a:extLst>
              <a:ext uri="{FF2B5EF4-FFF2-40B4-BE49-F238E27FC236}">
                <a16:creationId xmlns:a16="http://schemas.microsoft.com/office/drawing/2014/main" id="{7401C9B3-0C44-1044-1695-FD0C51F8C11D}"/>
              </a:ext>
            </a:extLst>
          </p:cNvPr>
          <p:cNvGrpSpPr/>
          <p:nvPr/>
        </p:nvGrpSpPr>
        <p:grpSpPr>
          <a:xfrm>
            <a:off x="4895516" y="3352800"/>
            <a:ext cx="19336085" cy="9753598"/>
            <a:chOff x="8382001" y="3810002"/>
            <a:chExt cx="17221200" cy="8686798"/>
          </a:xfrm>
        </p:grpSpPr>
        <p:sp>
          <p:nvSpPr>
            <p:cNvPr id="44" name="Right Triangle 43">
              <a:extLst>
                <a:ext uri="{FF2B5EF4-FFF2-40B4-BE49-F238E27FC236}">
                  <a16:creationId xmlns:a16="http://schemas.microsoft.com/office/drawing/2014/main" id="{09384AEB-3E78-0D1A-2DB3-1B424FB17CD2}"/>
                </a:ext>
              </a:extLst>
            </p:cNvPr>
            <p:cNvSpPr/>
            <p:nvPr/>
          </p:nvSpPr>
          <p:spPr>
            <a:xfrm rot="5400000">
              <a:off x="15447482" y="2341082"/>
              <a:ext cx="4025923" cy="16285514"/>
            </a:xfrm>
            <a:prstGeom prst="rtTriangle">
              <a:avLst/>
            </a:prstGeom>
            <a:gradFill flip="none" rotWithShape="1">
              <a:gsLst>
                <a:gs pos="21000">
                  <a:srgbClr val="FFFFFF">
                    <a:alpha val="0"/>
                  </a:srgbClr>
                </a:gs>
                <a:gs pos="89000">
                  <a:srgbClr val="121212">
                    <a:alpha val="0"/>
                  </a:srgbClr>
                </a:gs>
                <a:gs pos="52000">
                  <a:srgbClr val="000000">
                    <a:alpha val="16078"/>
                  </a:srgbClr>
                </a:gs>
              </a:gsLst>
              <a:lin ang="138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45" name="Rectangle: Top Corners Rounded 18">
              <a:extLst>
                <a:ext uri="{FF2B5EF4-FFF2-40B4-BE49-F238E27FC236}">
                  <a16:creationId xmlns:a16="http://schemas.microsoft.com/office/drawing/2014/main" id="{0B3FCD0D-2482-DC6D-397A-185CA74769F2}"/>
                </a:ext>
              </a:extLst>
            </p:cNvPr>
            <p:cNvSpPr/>
            <p:nvPr/>
          </p:nvSpPr>
          <p:spPr>
            <a:xfrm rot="16200000" flipH="1">
              <a:off x="14324640" y="-2132637"/>
              <a:ext cx="4779898" cy="16665176"/>
            </a:xfrm>
            <a:prstGeom prst="round2SameRect">
              <a:avLst>
                <a:gd name="adj1" fmla="val 50000"/>
                <a:gd name="adj2" fmla="val 0"/>
              </a:avLst>
            </a:prstGeom>
            <a:gradFill flip="none" rotWithShape="1">
              <a:gsLst>
                <a:gs pos="90000">
                  <a:srgbClr val="000000">
                    <a:alpha val="0"/>
                  </a:srgbClr>
                </a:gs>
                <a:gs pos="65000">
                  <a:srgbClr val="DFDFDF">
                    <a:alpha val="50000"/>
                  </a:srgbClr>
                </a:gs>
                <a:gs pos="34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7" name="Group 46">
            <a:extLst>
              <a:ext uri="{FF2B5EF4-FFF2-40B4-BE49-F238E27FC236}">
                <a16:creationId xmlns:a16="http://schemas.microsoft.com/office/drawing/2014/main" id="{2CAA3AD8-84DF-62D5-56D7-84E2C907D428}"/>
              </a:ext>
            </a:extLst>
          </p:cNvPr>
          <p:cNvGrpSpPr/>
          <p:nvPr/>
        </p:nvGrpSpPr>
        <p:grpSpPr>
          <a:xfrm>
            <a:off x="5555673" y="3928014"/>
            <a:ext cx="4172371" cy="4082835"/>
            <a:chOff x="6070373" y="8591049"/>
            <a:chExt cx="4413819" cy="4413818"/>
          </a:xfrm>
        </p:grpSpPr>
        <p:sp>
          <p:nvSpPr>
            <p:cNvPr id="41" name="Oval 40">
              <a:extLst>
                <a:ext uri="{FF2B5EF4-FFF2-40B4-BE49-F238E27FC236}">
                  <a16:creationId xmlns:a16="http://schemas.microsoft.com/office/drawing/2014/main" id="{AD8C3164-A3CF-4E23-79EC-A66EA291D862}"/>
                </a:ext>
              </a:extLst>
            </p:cNvPr>
            <p:cNvSpPr/>
            <p:nvPr/>
          </p:nvSpPr>
          <p:spPr>
            <a:xfrm>
              <a:off x="6070373" y="8591049"/>
              <a:ext cx="4413819" cy="4413818"/>
            </a:xfrm>
            <a:prstGeom prst="ellipse">
              <a:avLst/>
            </a:prstGeom>
            <a:solidFill>
              <a:srgbClr val="548235"/>
            </a:solidFill>
            <a:effectLst>
              <a:innerShdw blurRad="165100" dist="1016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46" name="Picture 45" descr="Shape&#10;&#10;Description automatically generated with low confidence">
              <a:extLst>
                <a:ext uri="{FF2B5EF4-FFF2-40B4-BE49-F238E27FC236}">
                  <a16:creationId xmlns:a16="http://schemas.microsoft.com/office/drawing/2014/main" id="{F5283584-2D11-5B6C-84DF-2A6BDD359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026" y="9486702"/>
              <a:ext cx="2622514" cy="2622513"/>
            </a:xfrm>
            <a:prstGeom prst="rect">
              <a:avLst/>
            </a:prstGeom>
          </p:spPr>
        </p:pic>
      </p:grpSp>
      <p:sp>
        <p:nvSpPr>
          <p:cNvPr id="50" name="TextBox 49">
            <a:extLst>
              <a:ext uri="{FF2B5EF4-FFF2-40B4-BE49-F238E27FC236}">
                <a16:creationId xmlns:a16="http://schemas.microsoft.com/office/drawing/2014/main" id="{B4F0E25E-286B-EB8E-9DDD-C1A56EE026C6}"/>
              </a:ext>
            </a:extLst>
          </p:cNvPr>
          <p:cNvSpPr txBox="1"/>
          <p:nvPr/>
        </p:nvSpPr>
        <p:spPr>
          <a:xfrm>
            <a:off x="10388201" y="4254946"/>
            <a:ext cx="12852799" cy="3139321"/>
          </a:xfrm>
          <a:prstGeom prst="rect">
            <a:avLst/>
          </a:prstGeom>
          <a:noFill/>
        </p:spPr>
        <p:txBody>
          <a:bodyPr wrap="square" rtlCol="0">
            <a:spAutoFit/>
          </a:bodyPr>
          <a:lstStyle/>
          <a:p>
            <a:pPr algn="just"/>
            <a:r>
              <a:rPr lang="en-GB" sz="6600" b="0" dirty="0">
                <a:solidFill>
                  <a:srgbClr val="000000"/>
                </a:solidFill>
                <a:latin typeface="Bahnschrift Condensed" panose="020B0502040204020203" pitchFamily="34" charset="0"/>
              </a:rPr>
              <a:t>THE HOUSE PRICES ARE INCREASING EVERY YEAR AND IT IS DEMANDING THE ANALYSIS AND PREDICTION OF PROPERTY PRICES.</a:t>
            </a:r>
          </a:p>
        </p:txBody>
      </p:sp>
      <p:grpSp>
        <p:nvGrpSpPr>
          <p:cNvPr id="57" name="Group 56">
            <a:extLst>
              <a:ext uri="{FF2B5EF4-FFF2-40B4-BE49-F238E27FC236}">
                <a16:creationId xmlns:a16="http://schemas.microsoft.com/office/drawing/2014/main" id="{66EFEB03-DB72-F13F-9914-3311C8E1CEE7}"/>
              </a:ext>
            </a:extLst>
          </p:cNvPr>
          <p:cNvGrpSpPr/>
          <p:nvPr/>
        </p:nvGrpSpPr>
        <p:grpSpPr>
          <a:xfrm flipH="1">
            <a:off x="18673257" y="10095464"/>
            <a:ext cx="19625173" cy="9899424"/>
            <a:chOff x="8382003" y="3810002"/>
            <a:chExt cx="17221196" cy="8686799"/>
          </a:xfrm>
        </p:grpSpPr>
        <p:sp>
          <p:nvSpPr>
            <p:cNvPr id="58" name="Right Triangle 57">
              <a:extLst>
                <a:ext uri="{FF2B5EF4-FFF2-40B4-BE49-F238E27FC236}">
                  <a16:creationId xmlns:a16="http://schemas.microsoft.com/office/drawing/2014/main" id="{DCE6F1DE-974B-1FC7-0B9D-B7D0CFB6E1B0}"/>
                </a:ext>
              </a:extLst>
            </p:cNvPr>
            <p:cNvSpPr/>
            <p:nvPr/>
          </p:nvSpPr>
          <p:spPr>
            <a:xfrm rot="5400000">
              <a:off x="15447481" y="2341083"/>
              <a:ext cx="4025923" cy="16285513"/>
            </a:xfrm>
            <a:prstGeom prst="rtTriangle">
              <a:avLst/>
            </a:prstGeom>
            <a:gradFill flip="none" rotWithShape="1">
              <a:gsLst>
                <a:gs pos="21000">
                  <a:srgbClr val="FFFFFF">
                    <a:alpha val="0"/>
                  </a:srgbClr>
                </a:gs>
                <a:gs pos="89000">
                  <a:srgbClr val="121212">
                    <a:alpha val="0"/>
                  </a:srgbClr>
                </a:gs>
                <a:gs pos="52000">
                  <a:srgbClr val="000000">
                    <a:alpha val="16078"/>
                  </a:srgbClr>
                </a:gs>
              </a:gsLst>
              <a:lin ang="138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   </a:t>
              </a:r>
              <a:endParaRPr lang="en-IN" dirty="0"/>
            </a:p>
          </p:txBody>
        </p:sp>
        <p:sp>
          <p:nvSpPr>
            <p:cNvPr id="59" name="Rectangle: Top Corners Rounded 18">
              <a:extLst>
                <a:ext uri="{FF2B5EF4-FFF2-40B4-BE49-F238E27FC236}">
                  <a16:creationId xmlns:a16="http://schemas.microsoft.com/office/drawing/2014/main" id="{9AE74B82-098B-555F-FC0A-8372B31CFEDF}"/>
                </a:ext>
              </a:extLst>
            </p:cNvPr>
            <p:cNvSpPr/>
            <p:nvPr/>
          </p:nvSpPr>
          <p:spPr>
            <a:xfrm rot="16200000" flipH="1">
              <a:off x="14324641" y="-2132636"/>
              <a:ext cx="4779898" cy="16665174"/>
            </a:xfrm>
            <a:prstGeom prst="round2SameRect">
              <a:avLst>
                <a:gd name="adj1" fmla="val 50000"/>
                <a:gd name="adj2" fmla="val 0"/>
              </a:avLst>
            </a:prstGeom>
            <a:gradFill flip="none" rotWithShape="1">
              <a:gsLst>
                <a:gs pos="90000">
                  <a:srgbClr val="000000">
                    <a:alpha val="0"/>
                  </a:srgbClr>
                </a:gs>
                <a:gs pos="65000">
                  <a:srgbClr val="DFDFDF">
                    <a:alpha val="50000"/>
                  </a:srgbClr>
                </a:gs>
                <a:gs pos="34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3" name="TextBox 62">
            <a:extLst>
              <a:ext uri="{FF2B5EF4-FFF2-40B4-BE49-F238E27FC236}">
                <a16:creationId xmlns:a16="http://schemas.microsoft.com/office/drawing/2014/main" id="{C9930F51-D467-8A7E-8729-ACBF087AAD7B}"/>
              </a:ext>
            </a:extLst>
          </p:cNvPr>
          <p:cNvSpPr txBox="1"/>
          <p:nvPr/>
        </p:nvSpPr>
        <p:spPr>
          <a:xfrm flipH="1">
            <a:off x="16916400" y="10710897"/>
            <a:ext cx="15823689" cy="4154984"/>
          </a:xfrm>
          <a:prstGeom prst="rect">
            <a:avLst/>
          </a:prstGeom>
          <a:noFill/>
        </p:spPr>
        <p:txBody>
          <a:bodyPr wrap="square" rtlCol="0">
            <a:spAutoFit/>
          </a:bodyPr>
          <a:lstStyle>
            <a:defPPr>
              <a:defRPr lang="en-US"/>
            </a:defPPr>
            <a:lvl1pPr algn="just">
              <a:defRPr sz="4800" b="0">
                <a:solidFill>
                  <a:srgbClr val="000000"/>
                </a:solidFill>
                <a:latin typeface="Bahnschrift Condensed" panose="020B0502040204020203" pitchFamily="34" charset="0"/>
              </a:defRPr>
            </a:lvl1pPr>
          </a:lstStyle>
          <a:p>
            <a:r>
              <a:rPr lang="en-GB" sz="6600" dirty="0"/>
              <a:t>THE MAIN OBJECTIVE OF THIS STUDY IS TO CONDUCT BOTH STATISTICAL AND MACHINE LEARNING ANALYSIS ON THE PROPERTY PRICES OF IRELAND FROM 2010 TO 2022 COLLECTED FROM THE PSRA WEBSITE.</a:t>
            </a:r>
          </a:p>
        </p:txBody>
      </p:sp>
      <p:grpSp>
        <p:nvGrpSpPr>
          <p:cNvPr id="64" name="Group 63">
            <a:extLst>
              <a:ext uri="{FF2B5EF4-FFF2-40B4-BE49-F238E27FC236}">
                <a16:creationId xmlns:a16="http://schemas.microsoft.com/office/drawing/2014/main" id="{E4457729-DE24-251B-FC7D-A5343E2EABBD}"/>
              </a:ext>
            </a:extLst>
          </p:cNvPr>
          <p:cNvGrpSpPr/>
          <p:nvPr/>
        </p:nvGrpSpPr>
        <p:grpSpPr>
          <a:xfrm>
            <a:off x="33191207" y="10597848"/>
            <a:ext cx="4401182" cy="4306736"/>
            <a:chOff x="31797370" y="9711798"/>
            <a:chExt cx="3716018" cy="3636275"/>
          </a:xfrm>
        </p:grpSpPr>
        <p:sp>
          <p:nvSpPr>
            <p:cNvPr id="61" name="Oval 60">
              <a:extLst>
                <a:ext uri="{FF2B5EF4-FFF2-40B4-BE49-F238E27FC236}">
                  <a16:creationId xmlns:a16="http://schemas.microsoft.com/office/drawing/2014/main" id="{970B4F17-F880-4D9D-5E14-AF70FD039DFE}"/>
                </a:ext>
              </a:extLst>
            </p:cNvPr>
            <p:cNvSpPr/>
            <p:nvPr/>
          </p:nvSpPr>
          <p:spPr>
            <a:xfrm flipH="1">
              <a:off x="31797370" y="9711798"/>
              <a:ext cx="3716018" cy="3636275"/>
            </a:xfrm>
            <a:prstGeom prst="ellipse">
              <a:avLst/>
            </a:prstGeom>
            <a:solidFill>
              <a:srgbClr val="E7C019"/>
            </a:solidFill>
            <a:ln>
              <a:solidFill>
                <a:srgbClr val="FFC000"/>
              </a:solidFill>
            </a:ln>
            <a:effectLst>
              <a:innerShdw blurRad="165100" dist="1016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53" name="Picture 52" descr="A picture containing text&#10;&#10;Description automatically generated">
              <a:extLst>
                <a:ext uri="{FF2B5EF4-FFF2-40B4-BE49-F238E27FC236}">
                  <a16:creationId xmlns:a16="http://schemas.microsoft.com/office/drawing/2014/main" id="{E49EE974-42A4-C826-3774-4F3E3338C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86979" y="10289113"/>
              <a:ext cx="2336801" cy="2481644"/>
            </a:xfrm>
            <a:prstGeom prst="rect">
              <a:avLst/>
            </a:prstGeom>
          </p:spPr>
        </p:pic>
      </p:grpSp>
      <p:grpSp>
        <p:nvGrpSpPr>
          <p:cNvPr id="76" name="Group 75">
            <a:extLst>
              <a:ext uri="{FF2B5EF4-FFF2-40B4-BE49-F238E27FC236}">
                <a16:creationId xmlns:a16="http://schemas.microsoft.com/office/drawing/2014/main" id="{2C2A3B0E-C3C7-C9B0-F56E-2CCBBA627CB2}"/>
              </a:ext>
            </a:extLst>
          </p:cNvPr>
          <p:cNvGrpSpPr/>
          <p:nvPr/>
        </p:nvGrpSpPr>
        <p:grpSpPr>
          <a:xfrm>
            <a:off x="4895516" y="15702150"/>
            <a:ext cx="19336085" cy="9753598"/>
            <a:chOff x="8382001" y="3810002"/>
            <a:chExt cx="17221200" cy="8686798"/>
          </a:xfrm>
        </p:grpSpPr>
        <p:sp>
          <p:nvSpPr>
            <p:cNvPr id="77" name="Right Triangle 76">
              <a:extLst>
                <a:ext uri="{FF2B5EF4-FFF2-40B4-BE49-F238E27FC236}">
                  <a16:creationId xmlns:a16="http://schemas.microsoft.com/office/drawing/2014/main" id="{E9C1492E-2AA8-2A15-9E8B-AD353A11B145}"/>
                </a:ext>
              </a:extLst>
            </p:cNvPr>
            <p:cNvSpPr/>
            <p:nvPr/>
          </p:nvSpPr>
          <p:spPr>
            <a:xfrm rot="5400000">
              <a:off x="15447482" y="2341082"/>
              <a:ext cx="4025923" cy="16285514"/>
            </a:xfrm>
            <a:prstGeom prst="rtTriangle">
              <a:avLst/>
            </a:prstGeom>
            <a:gradFill flip="none" rotWithShape="1">
              <a:gsLst>
                <a:gs pos="21000">
                  <a:srgbClr val="FFFFFF">
                    <a:alpha val="0"/>
                  </a:srgbClr>
                </a:gs>
                <a:gs pos="89000">
                  <a:srgbClr val="121212">
                    <a:alpha val="0"/>
                  </a:srgbClr>
                </a:gs>
                <a:gs pos="52000">
                  <a:srgbClr val="000000">
                    <a:alpha val="16078"/>
                  </a:srgbClr>
                </a:gs>
              </a:gsLst>
              <a:lin ang="138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78" name="Rectangle: Top Corners Rounded 18">
              <a:extLst>
                <a:ext uri="{FF2B5EF4-FFF2-40B4-BE49-F238E27FC236}">
                  <a16:creationId xmlns:a16="http://schemas.microsoft.com/office/drawing/2014/main" id="{643B9B33-DA11-E609-7C30-22FB0EDC7D93}"/>
                </a:ext>
              </a:extLst>
            </p:cNvPr>
            <p:cNvSpPr/>
            <p:nvPr/>
          </p:nvSpPr>
          <p:spPr>
            <a:xfrm rot="16200000" flipH="1">
              <a:off x="14324640" y="-2132637"/>
              <a:ext cx="4779898" cy="16665176"/>
            </a:xfrm>
            <a:prstGeom prst="round2SameRect">
              <a:avLst>
                <a:gd name="adj1" fmla="val 50000"/>
                <a:gd name="adj2" fmla="val 0"/>
              </a:avLst>
            </a:prstGeom>
            <a:gradFill flip="none" rotWithShape="1">
              <a:gsLst>
                <a:gs pos="90000">
                  <a:srgbClr val="000000">
                    <a:alpha val="0"/>
                  </a:srgbClr>
                </a:gs>
                <a:gs pos="65000">
                  <a:srgbClr val="DFDFDF">
                    <a:alpha val="50000"/>
                  </a:srgbClr>
                </a:gs>
                <a:gs pos="34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2" name="TextBox 81">
            <a:extLst>
              <a:ext uri="{FF2B5EF4-FFF2-40B4-BE49-F238E27FC236}">
                <a16:creationId xmlns:a16="http://schemas.microsoft.com/office/drawing/2014/main" id="{FC5B4AC9-EFCF-3A06-F488-2D49B17155FB}"/>
              </a:ext>
            </a:extLst>
          </p:cNvPr>
          <p:cNvSpPr txBox="1"/>
          <p:nvPr/>
        </p:nvSpPr>
        <p:spPr>
          <a:xfrm>
            <a:off x="10388201" y="16815940"/>
            <a:ext cx="14452999" cy="3139321"/>
          </a:xfrm>
          <a:prstGeom prst="rect">
            <a:avLst/>
          </a:prstGeom>
          <a:noFill/>
        </p:spPr>
        <p:txBody>
          <a:bodyPr wrap="square" rtlCol="0">
            <a:spAutoFit/>
          </a:bodyPr>
          <a:lstStyle/>
          <a:p>
            <a:pPr algn="just"/>
            <a:r>
              <a:rPr lang="en-GB" sz="6600" b="0" dirty="0">
                <a:solidFill>
                  <a:srgbClr val="000000"/>
                </a:solidFill>
                <a:latin typeface="Bahnschrift Condensed" panose="020B0502040204020203" pitchFamily="34" charset="0"/>
              </a:rPr>
              <a:t>FACTORS INFLUENCING THE HOUSE PRICES COUNTY, YEAR, PROVINCE, LOCATION OF PROPERTY, PROPERTY SIZE AND TYPE ARE CONSIDERED FOR ANALYSIS.</a:t>
            </a:r>
          </a:p>
        </p:txBody>
      </p:sp>
      <p:grpSp>
        <p:nvGrpSpPr>
          <p:cNvPr id="83" name="Group 82">
            <a:extLst>
              <a:ext uri="{FF2B5EF4-FFF2-40B4-BE49-F238E27FC236}">
                <a16:creationId xmlns:a16="http://schemas.microsoft.com/office/drawing/2014/main" id="{2B0609DB-E93F-F1A9-EFAB-D036233C4AF6}"/>
              </a:ext>
            </a:extLst>
          </p:cNvPr>
          <p:cNvGrpSpPr/>
          <p:nvPr/>
        </p:nvGrpSpPr>
        <p:grpSpPr>
          <a:xfrm>
            <a:off x="5555673" y="16386739"/>
            <a:ext cx="4172371" cy="4082835"/>
            <a:chOff x="5555673" y="16386739"/>
            <a:chExt cx="4172371" cy="4082835"/>
          </a:xfrm>
        </p:grpSpPr>
        <p:sp>
          <p:nvSpPr>
            <p:cNvPr id="80" name="Oval 79">
              <a:extLst>
                <a:ext uri="{FF2B5EF4-FFF2-40B4-BE49-F238E27FC236}">
                  <a16:creationId xmlns:a16="http://schemas.microsoft.com/office/drawing/2014/main" id="{DC6AD6F9-763D-09EF-01AA-FA52F22179E5}"/>
                </a:ext>
              </a:extLst>
            </p:cNvPr>
            <p:cNvSpPr/>
            <p:nvPr/>
          </p:nvSpPr>
          <p:spPr>
            <a:xfrm>
              <a:off x="5555673" y="16386739"/>
              <a:ext cx="4172371" cy="4082835"/>
            </a:xfrm>
            <a:prstGeom prst="ellipse">
              <a:avLst/>
            </a:prstGeom>
            <a:solidFill>
              <a:srgbClr val="1C7288"/>
            </a:solidFill>
            <a:ln>
              <a:solidFill>
                <a:srgbClr val="1C7288"/>
              </a:solidFill>
            </a:ln>
            <a:effectLst>
              <a:innerShdw blurRad="165100" dist="1016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68" name="Picture 67" descr="Icon&#10;&#10;Description automatically generated">
              <a:extLst>
                <a:ext uri="{FF2B5EF4-FFF2-40B4-BE49-F238E27FC236}">
                  <a16:creationId xmlns:a16="http://schemas.microsoft.com/office/drawing/2014/main" id="{B8A6C36B-EF3A-42AC-3C6A-1A6B00043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131" y="16861429"/>
              <a:ext cx="3133455" cy="3133455"/>
            </a:xfrm>
            <a:prstGeom prst="rect">
              <a:avLst/>
            </a:prstGeom>
          </p:spPr>
        </p:pic>
      </p:grpSp>
    </p:spTree>
    <p:extLst>
      <p:ext uri="{BB962C8B-B14F-4D97-AF65-F5344CB8AC3E}">
        <p14:creationId xmlns:p14="http://schemas.microsoft.com/office/powerpoint/2010/main" val="289345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heel(1)">
                                      <p:cBhvr>
                                        <p:cTn id="11" dur="1000"/>
                                        <p:tgtEl>
                                          <p:spTgt spid="4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50">
                                            <p:txEl>
                                              <p:pRg st="0" end="0"/>
                                            </p:txEl>
                                          </p:spTgt>
                                        </p:tgtEl>
                                        <p:attrNameLst>
                                          <p:attrName>style.visibility</p:attrName>
                                        </p:attrNameLst>
                                      </p:cBhvr>
                                      <p:to>
                                        <p:strVal val="visible"/>
                                      </p:to>
                                    </p:set>
                                    <p:animEffect transition="in" filter="wipe(left)">
                                      <p:cBhvr>
                                        <p:cTn id="15" dur="1000"/>
                                        <p:tgtEl>
                                          <p:spTgt spid="50">
                                            <p:txEl>
                                              <p:pRg st="0" end="0"/>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par>
                          <p:cTn id="20" fill="hold">
                            <p:stCondLst>
                              <p:cond delay="3000"/>
                            </p:stCondLst>
                            <p:childTnLst>
                              <p:par>
                                <p:cTn id="21" presetID="21" presetClass="entr" presetSubtype="1"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wheel(1)">
                                      <p:cBhvr>
                                        <p:cTn id="23" dur="1000"/>
                                        <p:tgtEl>
                                          <p:spTgt spid="64"/>
                                        </p:tgtEl>
                                      </p:cBhvr>
                                    </p:animEffect>
                                  </p:childTnLst>
                                </p:cTn>
                              </p:par>
                            </p:childTnLst>
                          </p:cTn>
                        </p:par>
                        <p:par>
                          <p:cTn id="24" fill="hold">
                            <p:stCondLst>
                              <p:cond delay="4000"/>
                            </p:stCondLst>
                            <p:childTnLst>
                              <p:par>
                                <p:cTn id="25" presetID="22" presetClass="entr" presetSubtype="2" fill="hold" grpId="0" nodeType="afterEffect">
                                  <p:stCondLst>
                                    <p:cond delay="0"/>
                                  </p:stCondLst>
                                  <p:childTnLst>
                                    <p:set>
                                      <p:cBhvr>
                                        <p:cTn id="26" dur="1" fill="hold">
                                          <p:stCondLst>
                                            <p:cond delay="0"/>
                                          </p:stCondLst>
                                        </p:cTn>
                                        <p:tgtEl>
                                          <p:spTgt spid="63">
                                            <p:txEl>
                                              <p:pRg st="0" end="0"/>
                                            </p:txEl>
                                          </p:spTgt>
                                        </p:tgtEl>
                                        <p:attrNameLst>
                                          <p:attrName>style.visibility</p:attrName>
                                        </p:attrNameLst>
                                      </p:cBhvr>
                                      <p:to>
                                        <p:strVal val="visible"/>
                                      </p:to>
                                    </p:set>
                                    <p:animEffect transition="in" filter="wipe(right)">
                                      <p:cBhvr>
                                        <p:cTn id="27" dur="1000"/>
                                        <p:tgtEl>
                                          <p:spTgt spid="63">
                                            <p:txEl>
                                              <p:pRg st="0" end="0"/>
                                            </p:txEl>
                                          </p:spTgt>
                                        </p:tgtEl>
                                      </p:cBhvr>
                                    </p:animEffect>
                                  </p:childTnLst>
                                </p:cTn>
                              </p:par>
                            </p:childTnLst>
                          </p:cTn>
                        </p:par>
                        <p:par>
                          <p:cTn id="28" fill="hold">
                            <p:stCondLst>
                              <p:cond delay="5000"/>
                            </p:stCondLst>
                            <p:childTnLst>
                              <p:par>
                                <p:cTn id="29" presetID="22" presetClass="entr" presetSubtype="2"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right)">
                                      <p:cBhvr>
                                        <p:cTn id="31" dur="500"/>
                                        <p:tgtEl>
                                          <p:spTgt spid="76"/>
                                        </p:tgtEl>
                                      </p:cBhvr>
                                    </p:animEffect>
                                  </p:childTnLst>
                                </p:cTn>
                              </p:par>
                            </p:childTnLst>
                          </p:cTn>
                        </p:par>
                        <p:par>
                          <p:cTn id="32" fill="hold">
                            <p:stCondLst>
                              <p:cond delay="5500"/>
                            </p:stCondLst>
                            <p:childTnLst>
                              <p:par>
                                <p:cTn id="33" presetID="21" presetClass="entr" presetSubtype="1"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heel(1)">
                                      <p:cBhvr>
                                        <p:cTn id="35" dur="1000"/>
                                        <p:tgtEl>
                                          <p:spTgt spid="83"/>
                                        </p:tgtEl>
                                      </p:cBhvr>
                                    </p:animEffect>
                                  </p:childTnLst>
                                </p:cTn>
                              </p:par>
                            </p:childTnLst>
                          </p:cTn>
                        </p:par>
                        <p:par>
                          <p:cTn id="36" fill="hold">
                            <p:stCondLst>
                              <p:cond delay="6500"/>
                            </p:stCondLst>
                            <p:childTnLst>
                              <p:par>
                                <p:cTn id="37" presetID="22" presetClass="entr" presetSubtype="8" fill="hold" grpId="0" nodeType="afterEffect">
                                  <p:stCondLst>
                                    <p:cond delay="0"/>
                                  </p:stCondLst>
                                  <p:childTnLst>
                                    <p:set>
                                      <p:cBhvr>
                                        <p:cTn id="38" dur="1" fill="hold">
                                          <p:stCondLst>
                                            <p:cond delay="0"/>
                                          </p:stCondLst>
                                        </p:cTn>
                                        <p:tgtEl>
                                          <p:spTgt spid="82">
                                            <p:txEl>
                                              <p:pRg st="0" end="0"/>
                                            </p:txEl>
                                          </p:spTgt>
                                        </p:tgtEl>
                                        <p:attrNameLst>
                                          <p:attrName>style.visibility</p:attrName>
                                        </p:attrNameLst>
                                      </p:cBhvr>
                                      <p:to>
                                        <p:strVal val="visible"/>
                                      </p:to>
                                    </p:set>
                                    <p:animEffect transition="in" filter="wipe(left)">
                                      <p:cBhvr>
                                        <p:cTn id="39" dur="1000"/>
                                        <p:tgtEl>
                                          <p:spTgt spid="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p:bldP spid="63" grpId="0" build="p"/>
      <p:bldP spid="8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4000"/>
            <a:lum/>
          </a:blip>
          <a:srcRect/>
          <a:stretch>
            <a:fillRect t="-25000" b="-25000"/>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9D78B9D7-21CD-9625-49A0-CF8E15ED0C5A}"/>
              </a:ext>
            </a:extLst>
          </p:cNvPr>
          <p:cNvSpPr/>
          <p:nvPr/>
        </p:nvSpPr>
        <p:spPr>
          <a:xfrm>
            <a:off x="10820400" y="3244920"/>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7" name="Parallelogram 6">
            <a:extLst>
              <a:ext uri="{FF2B5EF4-FFF2-40B4-BE49-F238E27FC236}">
                <a16:creationId xmlns:a16="http://schemas.microsoft.com/office/drawing/2014/main" id="{8D2656B6-D92E-381D-9A81-CB7BEEFEB307}"/>
              </a:ext>
            </a:extLst>
          </p:cNvPr>
          <p:cNvSpPr/>
          <p:nvPr/>
        </p:nvSpPr>
        <p:spPr>
          <a:xfrm>
            <a:off x="609600" y="3274140"/>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18" name="Group 17">
            <a:extLst>
              <a:ext uri="{FF2B5EF4-FFF2-40B4-BE49-F238E27FC236}">
                <a16:creationId xmlns:a16="http://schemas.microsoft.com/office/drawing/2014/main" id="{209160DE-A2B9-FE25-8967-AB59E6F5D84D}"/>
              </a:ext>
            </a:extLst>
          </p:cNvPr>
          <p:cNvGrpSpPr/>
          <p:nvPr/>
        </p:nvGrpSpPr>
        <p:grpSpPr>
          <a:xfrm>
            <a:off x="2227850" y="4693617"/>
            <a:ext cx="7845156" cy="8266339"/>
            <a:chOff x="1585593" y="3352800"/>
            <a:chExt cx="7845156" cy="8266339"/>
          </a:xfrm>
        </p:grpSpPr>
        <p:sp>
          <p:nvSpPr>
            <p:cNvPr id="4" name="Right Triangle 3">
              <a:extLst>
                <a:ext uri="{FF2B5EF4-FFF2-40B4-BE49-F238E27FC236}">
                  <a16:creationId xmlns:a16="http://schemas.microsoft.com/office/drawing/2014/main" id="{8789288C-F04B-8706-D1C5-9002301A6FB4}"/>
                </a:ext>
              </a:extLst>
            </p:cNvPr>
            <p:cNvSpPr/>
            <p:nvPr/>
          </p:nvSpPr>
          <p:spPr>
            <a:xfrm flipH="1" flipV="1">
              <a:off x="2732720" y="3427512"/>
              <a:ext cx="1229679" cy="910832"/>
            </a:xfrm>
            <a:prstGeom prst="rtTriangle">
              <a:avLst/>
            </a:prstGeom>
            <a:solidFill>
              <a:srgbClr val="B75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a:p>
          </p:txBody>
        </p:sp>
        <p:sp>
          <p:nvSpPr>
            <p:cNvPr id="6" name="Parallelogram 5">
              <a:extLst>
                <a:ext uri="{FF2B5EF4-FFF2-40B4-BE49-F238E27FC236}">
                  <a16:creationId xmlns:a16="http://schemas.microsoft.com/office/drawing/2014/main" id="{D1C4DF5C-44D8-7266-5FCA-8FE419486343}"/>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8" name="Parallelogram 7">
            <a:extLst>
              <a:ext uri="{FF2B5EF4-FFF2-40B4-BE49-F238E27FC236}">
                <a16:creationId xmlns:a16="http://schemas.microsoft.com/office/drawing/2014/main" id="{1A7DFE07-192A-306A-50D6-CF3C01B4EED9}"/>
              </a:ext>
            </a:extLst>
          </p:cNvPr>
          <p:cNvSpPr/>
          <p:nvPr/>
        </p:nvSpPr>
        <p:spPr>
          <a:xfrm>
            <a:off x="3374978" y="3398218"/>
            <a:ext cx="7970059" cy="1370112"/>
          </a:xfrm>
          <a:prstGeom prst="parallelogram">
            <a:avLst/>
          </a:prstGeom>
          <a:gradFill flip="none" rotWithShape="1">
            <a:gsLst>
              <a:gs pos="0">
                <a:srgbClr val="F57323"/>
              </a:gs>
              <a:gs pos="100000">
                <a:srgbClr val="C66014"/>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13" name="TextBox 12">
            <a:extLst>
              <a:ext uri="{FF2B5EF4-FFF2-40B4-BE49-F238E27FC236}">
                <a16:creationId xmlns:a16="http://schemas.microsoft.com/office/drawing/2014/main" id="{BC53D18B-92ED-ED67-3190-B7CF19037C03}"/>
              </a:ext>
            </a:extLst>
          </p:cNvPr>
          <p:cNvSpPr txBox="1"/>
          <p:nvPr/>
        </p:nvSpPr>
        <p:spPr>
          <a:xfrm>
            <a:off x="9780787" y="3503924"/>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01</a:t>
            </a:r>
          </a:p>
        </p:txBody>
      </p:sp>
      <p:grpSp>
        <p:nvGrpSpPr>
          <p:cNvPr id="17" name="Group 16">
            <a:extLst>
              <a:ext uri="{FF2B5EF4-FFF2-40B4-BE49-F238E27FC236}">
                <a16:creationId xmlns:a16="http://schemas.microsoft.com/office/drawing/2014/main" id="{312DDBC8-61F9-B77A-57AB-7CDC0D019C54}"/>
              </a:ext>
            </a:extLst>
          </p:cNvPr>
          <p:cNvGrpSpPr/>
          <p:nvPr/>
        </p:nvGrpSpPr>
        <p:grpSpPr>
          <a:xfrm>
            <a:off x="4604656" y="11033298"/>
            <a:ext cx="1914346" cy="1897438"/>
            <a:chOff x="4183318" y="14249401"/>
            <a:chExt cx="1914346" cy="1897438"/>
          </a:xfrm>
        </p:grpSpPr>
        <p:sp>
          <p:nvSpPr>
            <p:cNvPr id="11" name="Oval 10">
              <a:extLst>
                <a:ext uri="{FF2B5EF4-FFF2-40B4-BE49-F238E27FC236}">
                  <a16:creationId xmlns:a16="http://schemas.microsoft.com/office/drawing/2014/main" id="{3752F900-CAE4-1518-7963-C1801DF3CEE9}"/>
                </a:ext>
              </a:extLst>
            </p:cNvPr>
            <p:cNvSpPr/>
            <p:nvPr/>
          </p:nvSpPr>
          <p:spPr>
            <a:xfrm>
              <a:off x="4183318" y="14249401"/>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5" name="Picture 14" descr="A picture containing text, sign&#10;&#10;Description automatically generated">
              <a:extLst>
                <a:ext uri="{FF2B5EF4-FFF2-40B4-BE49-F238E27FC236}">
                  <a16:creationId xmlns:a16="http://schemas.microsoft.com/office/drawing/2014/main" id="{1E50959A-3B54-2B5B-A505-621374729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710" y="14634736"/>
              <a:ext cx="1576479" cy="1234523"/>
            </a:xfrm>
            <a:prstGeom prst="rect">
              <a:avLst/>
            </a:prstGeom>
          </p:spPr>
        </p:pic>
      </p:grpSp>
      <p:sp>
        <p:nvSpPr>
          <p:cNvPr id="16" name="TextBox 15">
            <a:extLst>
              <a:ext uri="{FF2B5EF4-FFF2-40B4-BE49-F238E27FC236}">
                <a16:creationId xmlns:a16="http://schemas.microsoft.com/office/drawing/2014/main" id="{1B0E6D14-5ADB-CADE-6FD3-93436BE8ABF2}"/>
              </a:ext>
            </a:extLst>
          </p:cNvPr>
          <p:cNvSpPr txBox="1"/>
          <p:nvPr/>
        </p:nvSpPr>
        <p:spPr>
          <a:xfrm>
            <a:off x="3766457" y="5334043"/>
            <a:ext cx="5348700" cy="4154984"/>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algn="ctr"/>
            <a:r>
              <a:rPr lang="en-GB" dirty="0"/>
              <a:t>WHAT IS THE TREND IN THE PROPERTY PRICES OVER THE YEARS? </a:t>
            </a:r>
          </a:p>
        </p:txBody>
      </p:sp>
      <p:sp>
        <p:nvSpPr>
          <p:cNvPr id="19" name="Parallelogram 18">
            <a:extLst>
              <a:ext uri="{FF2B5EF4-FFF2-40B4-BE49-F238E27FC236}">
                <a16:creationId xmlns:a16="http://schemas.microsoft.com/office/drawing/2014/main" id="{C909AB6A-A32D-B9A5-0D3C-38F6BEDE2FEE}"/>
              </a:ext>
            </a:extLst>
          </p:cNvPr>
          <p:cNvSpPr/>
          <p:nvPr/>
        </p:nvSpPr>
        <p:spPr>
          <a:xfrm>
            <a:off x="3396343" y="14020800"/>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20" name="Group 19">
            <a:extLst>
              <a:ext uri="{FF2B5EF4-FFF2-40B4-BE49-F238E27FC236}">
                <a16:creationId xmlns:a16="http://schemas.microsoft.com/office/drawing/2014/main" id="{C87CEC4B-D716-C582-4C79-C280E0F001DA}"/>
              </a:ext>
            </a:extLst>
          </p:cNvPr>
          <p:cNvGrpSpPr/>
          <p:nvPr/>
        </p:nvGrpSpPr>
        <p:grpSpPr>
          <a:xfrm>
            <a:off x="5014593" y="15440277"/>
            <a:ext cx="7845156" cy="8266339"/>
            <a:chOff x="1585593" y="3352800"/>
            <a:chExt cx="7845156" cy="8266339"/>
          </a:xfrm>
        </p:grpSpPr>
        <p:sp>
          <p:nvSpPr>
            <p:cNvPr id="21" name="Right Triangle 20">
              <a:extLst>
                <a:ext uri="{FF2B5EF4-FFF2-40B4-BE49-F238E27FC236}">
                  <a16:creationId xmlns:a16="http://schemas.microsoft.com/office/drawing/2014/main" id="{EB461712-74E2-410A-4388-72089E2D238A}"/>
                </a:ext>
              </a:extLst>
            </p:cNvPr>
            <p:cNvSpPr/>
            <p:nvPr/>
          </p:nvSpPr>
          <p:spPr>
            <a:xfrm flipH="1" flipV="1">
              <a:off x="2732720" y="3427512"/>
              <a:ext cx="1229679" cy="910832"/>
            </a:xfrm>
            <a:prstGeom prst="rtTriangle">
              <a:avLst/>
            </a:prstGeom>
            <a:solidFill>
              <a:srgbClr val="D9D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a:p>
          </p:txBody>
        </p:sp>
        <p:sp>
          <p:nvSpPr>
            <p:cNvPr id="22" name="Parallelogram 21">
              <a:extLst>
                <a:ext uri="{FF2B5EF4-FFF2-40B4-BE49-F238E27FC236}">
                  <a16:creationId xmlns:a16="http://schemas.microsoft.com/office/drawing/2014/main" id="{634131DF-5CF6-5CB3-6AF1-AD9B48D4F937}"/>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23" name="Parallelogram 22">
            <a:extLst>
              <a:ext uri="{FF2B5EF4-FFF2-40B4-BE49-F238E27FC236}">
                <a16:creationId xmlns:a16="http://schemas.microsoft.com/office/drawing/2014/main" id="{674AB3D4-54B8-1B5D-6A52-02F732754A21}"/>
              </a:ext>
            </a:extLst>
          </p:cNvPr>
          <p:cNvSpPr/>
          <p:nvPr/>
        </p:nvSpPr>
        <p:spPr>
          <a:xfrm>
            <a:off x="6161721" y="14144878"/>
            <a:ext cx="7970059" cy="1370112"/>
          </a:xfrm>
          <a:prstGeom prst="parallelogram">
            <a:avLst/>
          </a:prstGeom>
          <a:solidFill>
            <a:srgbClr val="CCCC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24" name="TextBox 23">
            <a:extLst>
              <a:ext uri="{FF2B5EF4-FFF2-40B4-BE49-F238E27FC236}">
                <a16:creationId xmlns:a16="http://schemas.microsoft.com/office/drawing/2014/main" id="{53A20283-745F-23F5-F9D0-F227A5496741}"/>
              </a:ext>
            </a:extLst>
          </p:cNvPr>
          <p:cNvSpPr txBox="1"/>
          <p:nvPr/>
        </p:nvSpPr>
        <p:spPr>
          <a:xfrm>
            <a:off x="12546164" y="14249400"/>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02</a:t>
            </a:r>
          </a:p>
        </p:txBody>
      </p:sp>
      <p:sp>
        <p:nvSpPr>
          <p:cNvPr id="28" name="TextBox 27">
            <a:extLst>
              <a:ext uri="{FF2B5EF4-FFF2-40B4-BE49-F238E27FC236}">
                <a16:creationId xmlns:a16="http://schemas.microsoft.com/office/drawing/2014/main" id="{1C3CB8D9-2199-BCDC-3386-2D08105D76EB}"/>
              </a:ext>
            </a:extLst>
          </p:cNvPr>
          <p:cNvSpPr txBox="1"/>
          <p:nvPr/>
        </p:nvSpPr>
        <p:spPr>
          <a:xfrm>
            <a:off x="7275585" y="16037208"/>
            <a:ext cx="4168594" cy="6186309"/>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algn="ctr"/>
            <a:r>
              <a:rPr lang="en-GB" dirty="0"/>
              <a:t>WHICH COUNTY HAS THE HIGHEST DEMAND FOR PROPERTIES?</a:t>
            </a:r>
            <a:endParaRPr lang="en-IN" dirty="0"/>
          </a:p>
          <a:p>
            <a:pPr algn="l"/>
            <a:endParaRPr lang="en-GB" dirty="0"/>
          </a:p>
        </p:txBody>
      </p:sp>
      <p:grpSp>
        <p:nvGrpSpPr>
          <p:cNvPr id="31" name="Group 30">
            <a:extLst>
              <a:ext uri="{FF2B5EF4-FFF2-40B4-BE49-F238E27FC236}">
                <a16:creationId xmlns:a16="http://schemas.microsoft.com/office/drawing/2014/main" id="{CBE87D10-D88C-D14B-B1E6-06A097BC6F1E}"/>
              </a:ext>
            </a:extLst>
          </p:cNvPr>
          <p:cNvGrpSpPr/>
          <p:nvPr/>
        </p:nvGrpSpPr>
        <p:grpSpPr>
          <a:xfrm>
            <a:off x="7391399" y="21779958"/>
            <a:ext cx="1914346" cy="1897438"/>
            <a:chOff x="6727776" y="20828820"/>
            <a:chExt cx="1914346" cy="1897438"/>
          </a:xfrm>
        </p:grpSpPr>
        <p:sp>
          <p:nvSpPr>
            <p:cNvPr id="26" name="Oval 25">
              <a:extLst>
                <a:ext uri="{FF2B5EF4-FFF2-40B4-BE49-F238E27FC236}">
                  <a16:creationId xmlns:a16="http://schemas.microsoft.com/office/drawing/2014/main" id="{06CA6506-87F9-D4B2-0E0A-C39421278F7D}"/>
                </a:ext>
              </a:extLst>
            </p:cNvPr>
            <p:cNvSpPr/>
            <p:nvPr/>
          </p:nvSpPr>
          <p:spPr>
            <a:xfrm>
              <a:off x="6727776" y="20828820"/>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30" name="Picture 29" descr="Map&#10;&#10;Description automatically generated">
              <a:extLst>
                <a:ext uri="{FF2B5EF4-FFF2-40B4-BE49-F238E27FC236}">
                  <a16:creationId xmlns:a16="http://schemas.microsoft.com/office/drawing/2014/main" id="{ACE0C023-DE2D-3A88-0F17-540E7DD3A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7344" y="21254882"/>
              <a:ext cx="915211" cy="1045315"/>
            </a:xfrm>
            <a:prstGeom prst="rect">
              <a:avLst/>
            </a:prstGeom>
          </p:spPr>
        </p:pic>
      </p:grpSp>
      <p:grpSp>
        <p:nvGrpSpPr>
          <p:cNvPr id="3" name="Group 2">
            <a:extLst>
              <a:ext uri="{FF2B5EF4-FFF2-40B4-BE49-F238E27FC236}">
                <a16:creationId xmlns:a16="http://schemas.microsoft.com/office/drawing/2014/main" id="{12234D0E-DEB4-E5F7-60BD-2AB37558CB58}"/>
              </a:ext>
            </a:extLst>
          </p:cNvPr>
          <p:cNvGrpSpPr/>
          <p:nvPr/>
        </p:nvGrpSpPr>
        <p:grpSpPr>
          <a:xfrm>
            <a:off x="12438650" y="4664397"/>
            <a:ext cx="7845156" cy="8266339"/>
            <a:chOff x="1585593" y="3352800"/>
            <a:chExt cx="7845156" cy="8266339"/>
          </a:xfrm>
        </p:grpSpPr>
        <p:sp>
          <p:nvSpPr>
            <p:cNvPr id="5" name="Right Triangle 4">
              <a:extLst>
                <a:ext uri="{FF2B5EF4-FFF2-40B4-BE49-F238E27FC236}">
                  <a16:creationId xmlns:a16="http://schemas.microsoft.com/office/drawing/2014/main" id="{D5E0CC6C-0D5B-B046-AE5A-CDB2A575ADCD}"/>
                </a:ext>
              </a:extLst>
            </p:cNvPr>
            <p:cNvSpPr/>
            <p:nvPr/>
          </p:nvSpPr>
          <p:spPr>
            <a:xfrm flipH="1" flipV="1">
              <a:off x="2732720" y="3427512"/>
              <a:ext cx="1229679" cy="910832"/>
            </a:xfrm>
            <a:prstGeom prst="rtTriangle">
              <a:avLst/>
            </a:prstGeom>
            <a:solidFill>
              <a:srgbClr val="3BA202"/>
            </a:soli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9" name="Parallelogram 8">
              <a:extLst>
                <a:ext uri="{FF2B5EF4-FFF2-40B4-BE49-F238E27FC236}">
                  <a16:creationId xmlns:a16="http://schemas.microsoft.com/office/drawing/2014/main" id="{74D68847-195C-AF3B-32AE-B3EEF952D46D}"/>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10" name="Parallelogram 9">
            <a:extLst>
              <a:ext uri="{FF2B5EF4-FFF2-40B4-BE49-F238E27FC236}">
                <a16:creationId xmlns:a16="http://schemas.microsoft.com/office/drawing/2014/main" id="{6404221F-E762-2132-CB3B-C6460D4A8456}"/>
              </a:ext>
            </a:extLst>
          </p:cNvPr>
          <p:cNvSpPr/>
          <p:nvPr/>
        </p:nvSpPr>
        <p:spPr>
          <a:xfrm>
            <a:off x="13585778" y="3368998"/>
            <a:ext cx="7970059" cy="1370112"/>
          </a:xfrm>
          <a:prstGeom prst="parallelogram">
            <a:avLst/>
          </a:prstGeom>
          <a:gradFill flip="none" rotWithShape="1">
            <a:gsLst>
              <a:gs pos="0">
                <a:srgbClr val="61FF47"/>
              </a:gs>
              <a:gs pos="100000">
                <a:srgbClr val="43DD19"/>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12" name="TextBox 11">
            <a:extLst>
              <a:ext uri="{FF2B5EF4-FFF2-40B4-BE49-F238E27FC236}">
                <a16:creationId xmlns:a16="http://schemas.microsoft.com/office/drawing/2014/main" id="{5C3023CD-49E1-DC44-EA28-C108C6037F64}"/>
              </a:ext>
            </a:extLst>
          </p:cNvPr>
          <p:cNvSpPr txBox="1"/>
          <p:nvPr/>
        </p:nvSpPr>
        <p:spPr>
          <a:xfrm>
            <a:off x="19991587" y="3474704"/>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03</a:t>
            </a:r>
          </a:p>
        </p:txBody>
      </p:sp>
      <p:grpSp>
        <p:nvGrpSpPr>
          <p:cNvPr id="35" name="Group 34">
            <a:extLst>
              <a:ext uri="{FF2B5EF4-FFF2-40B4-BE49-F238E27FC236}">
                <a16:creationId xmlns:a16="http://schemas.microsoft.com/office/drawing/2014/main" id="{EF43AFF2-BC1D-6EA4-D148-9B1330FA17C1}"/>
              </a:ext>
            </a:extLst>
          </p:cNvPr>
          <p:cNvGrpSpPr/>
          <p:nvPr/>
        </p:nvGrpSpPr>
        <p:grpSpPr>
          <a:xfrm>
            <a:off x="14641439" y="10828475"/>
            <a:ext cx="1914346" cy="1897438"/>
            <a:chOff x="13999182" y="9487658"/>
            <a:chExt cx="1914346" cy="1897438"/>
          </a:xfrm>
        </p:grpSpPr>
        <p:sp>
          <p:nvSpPr>
            <p:cNvPr id="25" name="Oval 24">
              <a:extLst>
                <a:ext uri="{FF2B5EF4-FFF2-40B4-BE49-F238E27FC236}">
                  <a16:creationId xmlns:a16="http://schemas.microsoft.com/office/drawing/2014/main" id="{2E3D4A35-0DAD-E857-D5BE-099DBD53D773}"/>
                </a:ext>
              </a:extLst>
            </p:cNvPr>
            <p:cNvSpPr/>
            <p:nvPr/>
          </p:nvSpPr>
          <p:spPr>
            <a:xfrm>
              <a:off x="13999182" y="9487658"/>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34" name="Group 33">
              <a:extLst>
                <a:ext uri="{FF2B5EF4-FFF2-40B4-BE49-F238E27FC236}">
                  <a16:creationId xmlns:a16="http://schemas.microsoft.com/office/drawing/2014/main" id="{315C7A54-DE92-C853-5BB1-537DE89F67CC}"/>
                </a:ext>
              </a:extLst>
            </p:cNvPr>
            <p:cNvGrpSpPr/>
            <p:nvPr/>
          </p:nvGrpSpPr>
          <p:grpSpPr>
            <a:xfrm>
              <a:off x="14410211" y="9846438"/>
              <a:ext cx="1092288" cy="1172061"/>
              <a:chOff x="19556684" y="10821082"/>
              <a:chExt cx="1202859" cy="1290707"/>
            </a:xfrm>
          </p:grpSpPr>
          <p:pic>
            <p:nvPicPr>
              <p:cNvPr id="33" name="Picture 32" descr="Map&#10;&#10;Description automatically generated">
                <a:extLst>
                  <a:ext uri="{FF2B5EF4-FFF2-40B4-BE49-F238E27FC236}">
                    <a16:creationId xmlns:a16="http://schemas.microsoft.com/office/drawing/2014/main" id="{28581121-3905-2E67-FEAE-D19EFC8FB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6684" y="10821082"/>
                <a:ext cx="1130061" cy="1290707"/>
              </a:xfrm>
              <a:prstGeom prst="rect">
                <a:avLst/>
              </a:prstGeom>
            </p:spPr>
          </p:pic>
          <p:pic>
            <p:nvPicPr>
              <p:cNvPr id="27" name="Picture 26" descr="A picture containing text, sign&#10;&#10;Description automatically generated">
                <a:extLst>
                  <a:ext uri="{FF2B5EF4-FFF2-40B4-BE49-F238E27FC236}">
                    <a16:creationId xmlns:a16="http://schemas.microsoft.com/office/drawing/2014/main" id="{0C720B94-D46E-19E7-0DE8-3028770E7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0319" y="10990064"/>
                <a:ext cx="1099224" cy="860790"/>
              </a:xfrm>
              <a:prstGeom prst="rect">
                <a:avLst/>
              </a:prstGeom>
            </p:spPr>
          </p:pic>
        </p:grpSp>
      </p:grpSp>
      <p:sp>
        <p:nvSpPr>
          <p:cNvPr id="29" name="TextBox 28">
            <a:extLst>
              <a:ext uri="{FF2B5EF4-FFF2-40B4-BE49-F238E27FC236}">
                <a16:creationId xmlns:a16="http://schemas.microsoft.com/office/drawing/2014/main" id="{58298077-8F38-0279-C0A9-0EF0A8D35FCD}"/>
              </a:ext>
            </a:extLst>
          </p:cNvPr>
          <p:cNvSpPr txBox="1"/>
          <p:nvPr/>
        </p:nvSpPr>
        <p:spPr>
          <a:xfrm>
            <a:off x="13933581" y="5304823"/>
            <a:ext cx="4844276" cy="5170646"/>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marL="0" indent="0" algn="ctr">
              <a:buNone/>
            </a:pPr>
            <a:r>
              <a:rPr lang="en-GB" dirty="0"/>
              <a:t>IS THERE ANY RELATIONSHIP BETWEEN THE COUNTIES AND THE PRICES? </a:t>
            </a:r>
            <a:r>
              <a:rPr lang="en-GB" dirty="0">
                <a:latin typeface="Times New Roman" panose="02020603050405020304" pitchFamily="18" charset="0"/>
              </a:rPr>
              <a:t>	</a:t>
            </a:r>
            <a:endParaRPr lang="en-GB" dirty="0"/>
          </a:p>
        </p:txBody>
      </p:sp>
      <p:sp>
        <p:nvSpPr>
          <p:cNvPr id="48" name="Parallelogram 47">
            <a:extLst>
              <a:ext uri="{FF2B5EF4-FFF2-40B4-BE49-F238E27FC236}">
                <a16:creationId xmlns:a16="http://schemas.microsoft.com/office/drawing/2014/main" id="{465B9EDC-1618-AE38-1614-43F0F1735475}"/>
              </a:ext>
            </a:extLst>
          </p:cNvPr>
          <p:cNvSpPr/>
          <p:nvPr/>
        </p:nvSpPr>
        <p:spPr>
          <a:xfrm>
            <a:off x="13309507" y="14120429"/>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49" name="Group 48">
            <a:extLst>
              <a:ext uri="{FF2B5EF4-FFF2-40B4-BE49-F238E27FC236}">
                <a16:creationId xmlns:a16="http://schemas.microsoft.com/office/drawing/2014/main" id="{B4EC0E6A-7D54-A8CF-BDFC-5DFF16CC6BAC}"/>
              </a:ext>
            </a:extLst>
          </p:cNvPr>
          <p:cNvGrpSpPr/>
          <p:nvPr/>
        </p:nvGrpSpPr>
        <p:grpSpPr>
          <a:xfrm>
            <a:off x="14927757" y="15539906"/>
            <a:ext cx="7845156" cy="8266339"/>
            <a:chOff x="1585593" y="3352800"/>
            <a:chExt cx="7845156" cy="8266339"/>
          </a:xfrm>
        </p:grpSpPr>
        <p:sp>
          <p:nvSpPr>
            <p:cNvPr id="50" name="Right Triangle 49">
              <a:extLst>
                <a:ext uri="{FF2B5EF4-FFF2-40B4-BE49-F238E27FC236}">
                  <a16:creationId xmlns:a16="http://schemas.microsoft.com/office/drawing/2014/main" id="{CB9CB16E-2724-73DC-64F7-429B244DB011}"/>
                </a:ext>
              </a:extLst>
            </p:cNvPr>
            <p:cNvSpPr/>
            <p:nvPr/>
          </p:nvSpPr>
          <p:spPr>
            <a:xfrm flipH="1" flipV="1">
              <a:off x="2732720" y="3427512"/>
              <a:ext cx="1229679" cy="910832"/>
            </a:xfrm>
            <a:prstGeom prst="rtTriangle">
              <a:avLst/>
            </a:prstGeom>
            <a:solidFill>
              <a:srgbClr val="058C9E"/>
            </a:soli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51" name="Parallelogram 50">
              <a:extLst>
                <a:ext uri="{FF2B5EF4-FFF2-40B4-BE49-F238E27FC236}">
                  <a16:creationId xmlns:a16="http://schemas.microsoft.com/office/drawing/2014/main" id="{F8E4E267-6D6B-D8A1-A296-90CAB66C5649}"/>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52" name="Parallelogram 51">
            <a:extLst>
              <a:ext uri="{FF2B5EF4-FFF2-40B4-BE49-F238E27FC236}">
                <a16:creationId xmlns:a16="http://schemas.microsoft.com/office/drawing/2014/main" id="{09DCBCB6-098B-FED1-E3C7-B0E70DBCDF60}"/>
              </a:ext>
            </a:extLst>
          </p:cNvPr>
          <p:cNvSpPr/>
          <p:nvPr/>
        </p:nvSpPr>
        <p:spPr>
          <a:xfrm>
            <a:off x="16074885" y="14244507"/>
            <a:ext cx="7970059" cy="1370112"/>
          </a:xfrm>
          <a:prstGeom prst="parallelogram">
            <a:avLst/>
          </a:prstGeom>
          <a:gradFill flip="none" rotWithShape="1">
            <a:gsLst>
              <a:gs pos="0">
                <a:srgbClr val="88E9FC"/>
              </a:gs>
              <a:gs pos="100000">
                <a:srgbClr val="08A9E2"/>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53" name="TextBox 52">
            <a:extLst>
              <a:ext uri="{FF2B5EF4-FFF2-40B4-BE49-F238E27FC236}">
                <a16:creationId xmlns:a16="http://schemas.microsoft.com/office/drawing/2014/main" id="{F8CE2107-083A-36A7-BD97-2F74E6A4BBB4}"/>
              </a:ext>
            </a:extLst>
          </p:cNvPr>
          <p:cNvSpPr txBox="1"/>
          <p:nvPr/>
        </p:nvSpPr>
        <p:spPr>
          <a:xfrm>
            <a:off x="22480694" y="14350213"/>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04</a:t>
            </a:r>
          </a:p>
        </p:txBody>
      </p:sp>
      <p:sp>
        <p:nvSpPr>
          <p:cNvPr id="59" name="TextBox 58">
            <a:extLst>
              <a:ext uri="{FF2B5EF4-FFF2-40B4-BE49-F238E27FC236}">
                <a16:creationId xmlns:a16="http://schemas.microsoft.com/office/drawing/2014/main" id="{BD45FF28-4850-D99B-D855-515FBB517B08}"/>
              </a:ext>
            </a:extLst>
          </p:cNvPr>
          <p:cNvSpPr txBox="1"/>
          <p:nvPr/>
        </p:nvSpPr>
        <p:spPr>
          <a:xfrm>
            <a:off x="16393478" y="15860964"/>
            <a:ext cx="5867400" cy="6186309"/>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marL="0" indent="0" algn="ctr">
              <a:buNone/>
            </a:pPr>
            <a:r>
              <a:rPr lang="en-GB" dirty="0"/>
              <a:t>IS THERE ANY RELATIONSHIP BETWEEN SIZE AND TYPE OF THE PROPERTY AND PRICES? 	</a:t>
            </a:r>
          </a:p>
        </p:txBody>
      </p:sp>
      <p:grpSp>
        <p:nvGrpSpPr>
          <p:cNvPr id="62" name="Group 61">
            <a:extLst>
              <a:ext uri="{FF2B5EF4-FFF2-40B4-BE49-F238E27FC236}">
                <a16:creationId xmlns:a16="http://schemas.microsoft.com/office/drawing/2014/main" id="{AB65A90C-54F6-7722-39BE-C48705F68968}"/>
              </a:ext>
            </a:extLst>
          </p:cNvPr>
          <p:cNvGrpSpPr/>
          <p:nvPr/>
        </p:nvGrpSpPr>
        <p:grpSpPr>
          <a:xfrm>
            <a:off x="17130546" y="21703984"/>
            <a:ext cx="1914346" cy="1897438"/>
            <a:chOff x="16488289" y="20363167"/>
            <a:chExt cx="1914346" cy="1897438"/>
          </a:xfrm>
        </p:grpSpPr>
        <p:sp>
          <p:nvSpPr>
            <p:cNvPr id="55" name="Oval 54">
              <a:extLst>
                <a:ext uri="{FF2B5EF4-FFF2-40B4-BE49-F238E27FC236}">
                  <a16:creationId xmlns:a16="http://schemas.microsoft.com/office/drawing/2014/main" id="{0C1C45FA-AB50-17AB-F2C3-30DCF92E9E0B}"/>
                </a:ext>
              </a:extLst>
            </p:cNvPr>
            <p:cNvSpPr/>
            <p:nvPr/>
          </p:nvSpPr>
          <p:spPr>
            <a:xfrm>
              <a:off x="16488289" y="20363167"/>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61" name="Picture 60">
              <a:extLst>
                <a:ext uri="{FF2B5EF4-FFF2-40B4-BE49-F238E27FC236}">
                  <a16:creationId xmlns:a16="http://schemas.microsoft.com/office/drawing/2014/main" id="{C2171901-1CBA-29AC-A701-AB8409E6D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73889" y="20819476"/>
              <a:ext cx="943146" cy="984820"/>
            </a:xfrm>
            <a:prstGeom prst="rect">
              <a:avLst/>
            </a:prstGeom>
          </p:spPr>
        </p:pic>
      </p:grpSp>
      <p:sp>
        <p:nvSpPr>
          <p:cNvPr id="63" name="Parallelogram 62">
            <a:extLst>
              <a:ext uri="{FF2B5EF4-FFF2-40B4-BE49-F238E27FC236}">
                <a16:creationId xmlns:a16="http://schemas.microsoft.com/office/drawing/2014/main" id="{2DF0E2CD-76BF-A4A8-8E48-021BF6E36017}"/>
              </a:ext>
            </a:extLst>
          </p:cNvPr>
          <p:cNvSpPr/>
          <p:nvPr/>
        </p:nvSpPr>
        <p:spPr>
          <a:xfrm>
            <a:off x="21031200" y="3048000"/>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64" name="Group 63">
            <a:extLst>
              <a:ext uri="{FF2B5EF4-FFF2-40B4-BE49-F238E27FC236}">
                <a16:creationId xmlns:a16="http://schemas.microsoft.com/office/drawing/2014/main" id="{B93E58B7-FD0C-4267-BCC5-AAFE8C995F14}"/>
              </a:ext>
            </a:extLst>
          </p:cNvPr>
          <p:cNvGrpSpPr/>
          <p:nvPr/>
        </p:nvGrpSpPr>
        <p:grpSpPr>
          <a:xfrm>
            <a:off x="22649450" y="4467477"/>
            <a:ext cx="7845156" cy="8266339"/>
            <a:chOff x="1585593" y="3352800"/>
            <a:chExt cx="7845156" cy="8266339"/>
          </a:xfrm>
        </p:grpSpPr>
        <p:sp>
          <p:nvSpPr>
            <p:cNvPr id="65" name="Right Triangle 64">
              <a:extLst>
                <a:ext uri="{FF2B5EF4-FFF2-40B4-BE49-F238E27FC236}">
                  <a16:creationId xmlns:a16="http://schemas.microsoft.com/office/drawing/2014/main" id="{5CDAF6D0-6507-E911-4F37-BA4CF19DF1DD}"/>
                </a:ext>
              </a:extLst>
            </p:cNvPr>
            <p:cNvSpPr/>
            <p:nvPr/>
          </p:nvSpPr>
          <p:spPr>
            <a:xfrm flipH="1" flipV="1">
              <a:off x="2732720" y="3427512"/>
              <a:ext cx="1229679" cy="910832"/>
            </a:xfrm>
            <a:prstGeom prst="rtTriangle">
              <a:avLst/>
            </a:prstGeom>
            <a:solidFill>
              <a:srgbClr val="61029C"/>
            </a:soli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66" name="Parallelogram 65">
              <a:extLst>
                <a:ext uri="{FF2B5EF4-FFF2-40B4-BE49-F238E27FC236}">
                  <a16:creationId xmlns:a16="http://schemas.microsoft.com/office/drawing/2014/main" id="{0E381F19-8FCB-0974-E2C1-AEDFFCE71BD6}"/>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50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67" name="Parallelogram 66">
            <a:extLst>
              <a:ext uri="{FF2B5EF4-FFF2-40B4-BE49-F238E27FC236}">
                <a16:creationId xmlns:a16="http://schemas.microsoft.com/office/drawing/2014/main" id="{288F151A-07B5-AB23-E3DD-F3F0D52A6C1C}"/>
              </a:ext>
            </a:extLst>
          </p:cNvPr>
          <p:cNvSpPr/>
          <p:nvPr/>
        </p:nvSpPr>
        <p:spPr>
          <a:xfrm>
            <a:off x="23796578" y="3172078"/>
            <a:ext cx="7970059" cy="1370112"/>
          </a:xfrm>
          <a:prstGeom prst="parallelogram">
            <a:avLst/>
          </a:prstGeom>
          <a:gradFill flip="none" rotWithShape="1">
            <a:gsLst>
              <a:gs pos="0">
                <a:srgbClr val="E486FE"/>
              </a:gs>
              <a:gs pos="100000">
                <a:srgbClr val="B103E7"/>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68" name="TextBox 67">
            <a:extLst>
              <a:ext uri="{FF2B5EF4-FFF2-40B4-BE49-F238E27FC236}">
                <a16:creationId xmlns:a16="http://schemas.microsoft.com/office/drawing/2014/main" id="{947F7240-3079-3698-66C7-AAA3DEB95D07}"/>
              </a:ext>
            </a:extLst>
          </p:cNvPr>
          <p:cNvSpPr txBox="1"/>
          <p:nvPr/>
        </p:nvSpPr>
        <p:spPr>
          <a:xfrm>
            <a:off x="30202387" y="3277784"/>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05</a:t>
            </a:r>
          </a:p>
        </p:txBody>
      </p:sp>
      <p:sp>
        <p:nvSpPr>
          <p:cNvPr id="74" name="TextBox 73">
            <a:extLst>
              <a:ext uri="{FF2B5EF4-FFF2-40B4-BE49-F238E27FC236}">
                <a16:creationId xmlns:a16="http://schemas.microsoft.com/office/drawing/2014/main" id="{44EEBA60-65D0-D86A-F09E-7534E0D62FC9}"/>
              </a:ext>
            </a:extLst>
          </p:cNvPr>
          <p:cNvSpPr txBox="1"/>
          <p:nvPr/>
        </p:nvSpPr>
        <p:spPr>
          <a:xfrm>
            <a:off x="24144381" y="5107903"/>
            <a:ext cx="5479368" cy="5170646"/>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marL="0" indent="0" algn="ctr">
              <a:buNone/>
            </a:pPr>
            <a:r>
              <a:rPr lang="en-GB" dirty="0"/>
              <a:t>WHAT ARE THE FACTORS CONTRIBUTING TO THE PRICE OF THE PROPERTIES?</a:t>
            </a:r>
          </a:p>
        </p:txBody>
      </p:sp>
      <p:grpSp>
        <p:nvGrpSpPr>
          <p:cNvPr id="77" name="Group 76">
            <a:extLst>
              <a:ext uri="{FF2B5EF4-FFF2-40B4-BE49-F238E27FC236}">
                <a16:creationId xmlns:a16="http://schemas.microsoft.com/office/drawing/2014/main" id="{AC0487CA-3753-6FE4-2220-7701FF035EA4}"/>
              </a:ext>
            </a:extLst>
          </p:cNvPr>
          <p:cNvGrpSpPr/>
          <p:nvPr/>
        </p:nvGrpSpPr>
        <p:grpSpPr>
          <a:xfrm>
            <a:off x="24852239" y="10631555"/>
            <a:ext cx="1914346" cy="1897438"/>
            <a:chOff x="24209982" y="9290738"/>
            <a:chExt cx="1914346" cy="1897438"/>
          </a:xfrm>
        </p:grpSpPr>
        <p:sp>
          <p:nvSpPr>
            <p:cNvPr id="70" name="Oval 69">
              <a:extLst>
                <a:ext uri="{FF2B5EF4-FFF2-40B4-BE49-F238E27FC236}">
                  <a16:creationId xmlns:a16="http://schemas.microsoft.com/office/drawing/2014/main" id="{93103A1C-4349-363F-D5D2-068145B81FC7}"/>
                </a:ext>
              </a:extLst>
            </p:cNvPr>
            <p:cNvSpPr/>
            <p:nvPr/>
          </p:nvSpPr>
          <p:spPr>
            <a:xfrm>
              <a:off x="24209982" y="9290738"/>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76" name="Picture 75">
              <a:extLst>
                <a:ext uri="{FF2B5EF4-FFF2-40B4-BE49-F238E27FC236}">
                  <a16:creationId xmlns:a16="http://schemas.microsoft.com/office/drawing/2014/main" id="{ADE926AE-7A2D-2540-DEC8-57DC3594E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79947" y="9617485"/>
              <a:ext cx="1174417" cy="1243945"/>
            </a:xfrm>
            <a:prstGeom prst="rect">
              <a:avLst/>
            </a:prstGeom>
          </p:spPr>
        </p:pic>
      </p:grpSp>
      <p:sp>
        <p:nvSpPr>
          <p:cNvPr id="78" name="Parallelogram 77">
            <a:extLst>
              <a:ext uri="{FF2B5EF4-FFF2-40B4-BE49-F238E27FC236}">
                <a16:creationId xmlns:a16="http://schemas.microsoft.com/office/drawing/2014/main" id="{DC3D970B-B617-2BE8-8EA5-C3EEAAFE4C8C}"/>
              </a:ext>
            </a:extLst>
          </p:cNvPr>
          <p:cNvSpPr/>
          <p:nvPr/>
        </p:nvSpPr>
        <p:spPr>
          <a:xfrm>
            <a:off x="23920040" y="14153293"/>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79" name="Group 78">
            <a:extLst>
              <a:ext uri="{FF2B5EF4-FFF2-40B4-BE49-F238E27FC236}">
                <a16:creationId xmlns:a16="http://schemas.microsoft.com/office/drawing/2014/main" id="{F49D793D-065B-0D3F-C534-25CC82CF6DA3}"/>
              </a:ext>
            </a:extLst>
          </p:cNvPr>
          <p:cNvGrpSpPr/>
          <p:nvPr/>
        </p:nvGrpSpPr>
        <p:grpSpPr>
          <a:xfrm>
            <a:off x="25538290" y="15572770"/>
            <a:ext cx="7845156" cy="8266339"/>
            <a:chOff x="1585593" y="3352800"/>
            <a:chExt cx="7845156" cy="8266339"/>
          </a:xfrm>
        </p:grpSpPr>
        <p:sp>
          <p:nvSpPr>
            <p:cNvPr id="80" name="Right Triangle 79">
              <a:extLst>
                <a:ext uri="{FF2B5EF4-FFF2-40B4-BE49-F238E27FC236}">
                  <a16:creationId xmlns:a16="http://schemas.microsoft.com/office/drawing/2014/main" id="{4058146B-979A-5869-509B-28AA6D85E52C}"/>
                </a:ext>
              </a:extLst>
            </p:cNvPr>
            <p:cNvSpPr/>
            <p:nvPr/>
          </p:nvSpPr>
          <p:spPr>
            <a:xfrm flipH="1" flipV="1">
              <a:off x="2732720" y="3427512"/>
              <a:ext cx="1229679" cy="910832"/>
            </a:xfrm>
            <a:prstGeom prst="rtTriangle">
              <a:avLst/>
            </a:prstGeom>
            <a:solidFill>
              <a:schemeClr val="accent6">
                <a:lumMod val="75000"/>
              </a:schemeClr>
            </a:soli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81" name="Parallelogram 80">
              <a:extLst>
                <a:ext uri="{FF2B5EF4-FFF2-40B4-BE49-F238E27FC236}">
                  <a16:creationId xmlns:a16="http://schemas.microsoft.com/office/drawing/2014/main" id="{D5983814-D981-B739-1B32-F342C1B10AB9}"/>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82" name="Parallelogram 81">
            <a:extLst>
              <a:ext uri="{FF2B5EF4-FFF2-40B4-BE49-F238E27FC236}">
                <a16:creationId xmlns:a16="http://schemas.microsoft.com/office/drawing/2014/main" id="{BEEA4D3B-1778-5957-E938-5F3639239839}"/>
              </a:ext>
            </a:extLst>
          </p:cNvPr>
          <p:cNvSpPr/>
          <p:nvPr/>
        </p:nvSpPr>
        <p:spPr>
          <a:xfrm>
            <a:off x="26685418" y="14277371"/>
            <a:ext cx="7970059" cy="1370112"/>
          </a:xfrm>
          <a:prstGeom prst="parallelogram">
            <a:avLst/>
          </a:prstGeom>
          <a:gradFill flip="none" rotWithShape="1">
            <a:gsLst>
              <a:gs pos="100000">
                <a:srgbClr val="3333FF"/>
              </a:gs>
              <a:gs pos="0">
                <a:srgbClr val="3399FF"/>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83" name="TextBox 82">
            <a:extLst>
              <a:ext uri="{FF2B5EF4-FFF2-40B4-BE49-F238E27FC236}">
                <a16:creationId xmlns:a16="http://schemas.microsoft.com/office/drawing/2014/main" id="{BBC23FF2-B6E0-4507-0F96-42AB1279E2B6}"/>
              </a:ext>
            </a:extLst>
          </p:cNvPr>
          <p:cNvSpPr txBox="1"/>
          <p:nvPr/>
        </p:nvSpPr>
        <p:spPr>
          <a:xfrm>
            <a:off x="33091227" y="14383077"/>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06</a:t>
            </a:r>
          </a:p>
        </p:txBody>
      </p:sp>
      <p:sp>
        <p:nvSpPr>
          <p:cNvPr id="84" name="TextBox 83">
            <a:extLst>
              <a:ext uri="{FF2B5EF4-FFF2-40B4-BE49-F238E27FC236}">
                <a16:creationId xmlns:a16="http://schemas.microsoft.com/office/drawing/2014/main" id="{20837FD9-9348-4E7E-8117-B4660CD2EC71}"/>
              </a:ext>
            </a:extLst>
          </p:cNvPr>
          <p:cNvSpPr txBox="1"/>
          <p:nvPr/>
        </p:nvSpPr>
        <p:spPr>
          <a:xfrm>
            <a:off x="27236057" y="16213196"/>
            <a:ext cx="4743135" cy="5170646"/>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marL="0" indent="0" algn="ctr">
              <a:buNone/>
            </a:pPr>
            <a:r>
              <a:rPr lang="en-GB" dirty="0"/>
              <a:t>IS THE POST CODES ARE IMPACTING THE HOUSE PRICES? 	</a:t>
            </a:r>
          </a:p>
        </p:txBody>
      </p:sp>
      <p:grpSp>
        <p:nvGrpSpPr>
          <p:cNvPr id="90" name="Group 89">
            <a:extLst>
              <a:ext uri="{FF2B5EF4-FFF2-40B4-BE49-F238E27FC236}">
                <a16:creationId xmlns:a16="http://schemas.microsoft.com/office/drawing/2014/main" id="{7B925C14-CA9C-C82E-9A75-C92A213BAC85}"/>
              </a:ext>
            </a:extLst>
          </p:cNvPr>
          <p:cNvGrpSpPr/>
          <p:nvPr/>
        </p:nvGrpSpPr>
        <p:grpSpPr>
          <a:xfrm>
            <a:off x="27741079" y="21736848"/>
            <a:ext cx="1914346" cy="1897438"/>
            <a:chOff x="27098822" y="20396031"/>
            <a:chExt cx="1914346" cy="1897438"/>
          </a:xfrm>
        </p:grpSpPr>
        <p:sp>
          <p:nvSpPr>
            <p:cNvPr id="86" name="Oval 85">
              <a:extLst>
                <a:ext uri="{FF2B5EF4-FFF2-40B4-BE49-F238E27FC236}">
                  <a16:creationId xmlns:a16="http://schemas.microsoft.com/office/drawing/2014/main" id="{4B881719-7DDB-25B7-2B65-4917D561434D}"/>
                </a:ext>
              </a:extLst>
            </p:cNvPr>
            <p:cNvSpPr/>
            <p:nvPr/>
          </p:nvSpPr>
          <p:spPr>
            <a:xfrm>
              <a:off x="27098822" y="20396031"/>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89" name="Picture 88">
              <a:extLst>
                <a:ext uri="{FF2B5EF4-FFF2-40B4-BE49-F238E27FC236}">
                  <a16:creationId xmlns:a16="http://schemas.microsoft.com/office/drawing/2014/main" id="{E0D642E0-831C-E4CF-4760-D0CB9195AE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15604" y="20608738"/>
              <a:ext cx="1480781" cy="1480781"/>
            </a:xfrm>
            <a:prstGeom prst="rect">
              <a:avLst/>
            </a:prstGeom>
          </p:spPr>
        </p:pic>
      </p:grpSp>
      <p:sp>
        <p:nvSpPr>
          <p:cNvPr id="92" name="Parallelogram 91">
            <a:extLst>
              <a:ext uri="{FF2B5EF4-FFF2-40B4-BE49-F238E27FC236}">
                <a16:creationId xmlns:a16="http://schemas.microsoft.com/office/drawing/2014/main" id="{7D077819-C6AB-D238-BFC9-3F8D9B615B90}"/>
              </a:ext>
            </a:extLst>
          </p:cNvPr>
          <p:cNvSpPr/>
          <p:nvPr/>
        </p:nvSpPr>
        <p:spPr>
          <a:xfrm>
            <a:off x="30794396" y="3133445"/>
            <a:ext cx="11081657" cy="13770887"/>
          </a:xfrm>
          <a:prstGeom prst="parallelogram">
            <a:avLst>
              <a:gd name="adj" fmla="val 30821"/>
            </a:avLst>
          </a:prstGeom>
          <a:gradFill>
            <a:gsLst>
              <a:gs pos="66000">
                <a:srgbClr val="DAD9DA">
                  <a:alpha val="0"/>
                </a:srgbClr>
              </a:gs>
              <a:gs pos="32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93" name="Group 92">
            <a:extLst>
              <a:ext uri="{FF2B5EF4-FFF2-40B4-BE49-F238E27FC236}">
                <a16:creationId xmlns:a16="http://schemas.microsoft.com/office/drawing/2014/main" id="{3A2DE2E8-89AD-4826-1F85-F108CEB76475}"/>
              </a:ext>
            </a:extLst>
          </p:cNvPr>
          <p:cNvGrpSpPr/>
          <p:nvPr/>
        </p:nvGrpSpPr>
        <p:grpSpPr>
          <a:xfrm>
            <a:off x="32412646" y="4552922"/>
            <a:ext cx="7845156" cy="8266339"/>
            <a:chOff x="1585593" y="3352800"/>
            <a:chExt cx="7845156" cy="8266339"/>
          </a:xfrm>
        </p:grpSpPr>
        <p:sp>
          <p:nvSpPr>
            <p:cNvPr id="94" name="Right Triangle 93">
              <a:extLst>
                <a:ext uri="{FF2B5EF4-FFF2-40B4-BE49-F238E27FC236}">
                  <a16:creationId xmlns:a16="http://schemas.microsoft.com/office/drawing/2014/main" id="{EDFA0565-0146-C050-9DE3-D2605980A537}"/>
                </a:ext>
              </a:extLst>
            </p:cNvPr>
            <p:cNvSpPr/>
            <p:nvPr/>
          </p:nvSpPr>
          <p:spPr>
            <a:xfrm flipH="1" flipV="1">
              <a:off x="2732720" y="3427512"/>
              <a:ext cx="1229679" cy="910832"/>
            </a:xfrm>
            <a:prstGeom prst="rtTriangle">
              <a:avLst/>
            </a:prstGeom>
            <a:solidFill>
              <a:srgbClr val="CC0000"/>
            </a:soli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95" name="Parallelogram 94">
              <a:extLst>
                <a:ext uri="{FF2B5EF4-FFF2-40B4-BE49-F238E27FC236}">
                  <a16:creationId xmlns:a16="http://schemas.microsoft.com/office/drawing/2014/main" id="{B4197FDC-CE91-C5B9-04F8-9FD5C9B1297C}"/>
                </a:ext>
              </a:extLst>
            </p:cNvPr>
            <p:cNvSpPr/>
            <p:nvPr/>
          </p:nvSpPr>
          <p:spPr>
            <a:xfrm>
              <a:off x="1585593" y="3352800"/>
              <a:ext cx="7845156" cy="8266339"/>
            </a:xfrm>
            <a:prstGeom prst="parallelogram">
              <a:avLst/>
            </a:prstGeom>
            <a:gradFill>
              <a:gsLst>
                <a:gs pos="90000">
                  <a:srgbClr val="DAD9DA">
                    <a:alpha val="0"/>
                  </a:srgbClr>
                </a:gs>
                <a:gs pos="32000">
                  <a:schemeClr val="bg1"/>
                </a:gs>
              </a:gsLst>
              <a:lin ang="0" scaled="0"/>
            </a:gradFill>
            <a:ln>
              <a:noFill/>
            </a:ln>
            <a:effectLst>
              <a:outerShdw blurRad="25400" dist="38100" dir="13500000" algn="br" rotWithShape="0">
                <a:prstClr val="black">
                  <a:alpha val="1023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sp>
        <p:nvSpPr>
          <p:cNvPr id="96" name="Parallelogram 95">
            <a:extLst>
              <a:ext uri="{FF2B5EF4-FFF2-40B4-BE49-F238E27FC236}">
                <a16:creationId xmlns:a16="http://schemas.microsoft.com/office/drawing/2014/main" id="{6E85A68F-055B-3CD0-3936-A997F8B7E9DC}"/>
              </a:ext>
            </a:extLst>
          </p:cNvPr>
          <p:cNvSpPr/>
          <p:nvPr/>
        </p:nvSpPr>
        <p:spPr>
          <a:xfrm>
            <a:off x="33559774" y="3257523"/>
            <a:ext cx="7970059" cy="1370112"/>
          </a:xfrm>
          <a:prstGeom prst="parallelogram">
            <a:avLst/>
          </a:prstGeom>
          <a:gradFill flip="none" rotWithShape="1">
            <a:gsLst>
              <a:gs pos="100000">
                <a:srgbClr val="DA2A00"/>
              </a:gs>
              <a:gs pos="0">
                <a:srgbClr val="FF4B4B"/>
              </a:gs>
            </a:gsLst>
            <a:path path="circle">
              <a:fillToRect l="100000" t="100000"/>
            </a:path>
            <a:tileRect r="-100000" b="-100000"/>
          </a:gradFill>
          <a:ln>
            <a:noFill/>
          </a:ln>
          <a:effectLst>
            <a:outerShdw blurRad="762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sp>
        <p:nvSpPr>
          <p:cNvPr id="97" name="TextBox 96">
            <a:extLst>
              <a:ext uri="{FF2B5EF4-FFF2-40B4-BE49-F238E27FC236}">
                <a16:creationId xmlns:a16="http://schemas.microsoft.com/office/drawing/2014/main" id="{6060BD1E-71B7-EC99-E2CA-E706ED7422F8}"/>
              </a:ext>
            </a:extLst>
          </p:cNvPr>
          <p:cNvSpPr txBox="1"/>
          <p:nvPr/>
        </p:nvSpPr>
        <p:spPr>
          <a:xfrm>
            <a:off x="39965583" y="3363229"/>
            <a:ext cx="1143000" cy="1200329"/>
          </a:xfrm>
          <a:prstGeom prst="rect">
            <a:avLst/>
          </a:prstGeom>
          <a:noFill/>
        </p:spPr>
        <p:txBody>
          <a:bodyPr wrap="square" rtlCol="0">
            <a:spAutoFit/>
          </a:bodyPr>
          <a:lstStyle/>
          <a:p>
            <a:r>
              <a:rPr lang="en-IN" sz="7200" dirty="0">
                <a:latin typeface="Bahnschrift SemiBold Condensed" panose="020B0502040204020203" pitchFamily="34" charset="0"/>
              </a:rPr>
              <a:t>07</a:t>
            </a:r>
          </a:p>
        </p:txBody>
      </p:sp>
      <p:sp>
        <p:nvSpPr>
          <p:cNvPr id="98" name="TextBox 97">
            <a:extLst>
              <a:ext uri="{FF2B5EF4-FFF2-40B4-BE49-F238E27FC236}">
                <a16:creationId xmlns:a16="http://schemas.microsoft.com/office/drawing/2014/main" id="{F49F3061-4C15-C129-977D-1061F489DBCE}"/>
              </a:ext>
            </a:extLst>
          </p:cNvPr>
          <p:cNvSpPr txBox="1"/>
          <p:nvPr/>
        </p:nvSpPr>
        <p:spPr>
          <a:xfrm>
            <a:off x="33873933" y="5083050"/>
            <a:ext cx="5447866" cy="5170646"/>
          </a:xfrm>
          <a:prstGeom prst="rect">
            <a:avLst/>
          </a:prstGeom>
          <a:noFill/>
        </p:spPr>
        <p:txBody>
          <a:bodyPr wrap="square" rtlCol="0">
            <a:spAutoFit/>
          </a:bodyPr>
          <a:lstStyle>
            <a:defPPr>
              <a:defRPr lang="en-US"/>
            </a:defPPr>
            <a:lvl1pPr algn="just">
              <a:defRPr sz="6600" b="0">
                <a:solidFill>
                  <a:srgbClr val="000000"/>
                </a:solidFill>
                <a:latin typeface="Bahnschrift Condensed" panose="020B0502040204020203" pitchFamily="34" charset="0"/>
              </a:defRPr>
            </a:lvl1pPr>
          </a:lstStyle>
          <a:p>
            <a:pPr marL="0" indent="0" algn="ctr">
              <a:buNone/>
            </a:pPr>
            <a:r>
              <a:rPr lang="en-GB" dirty="0"/>
              <a:t>HOW DOES THE LATITUDE AND LONGITUDE EFFECT THE PROPERTY PRICES? 	</a:t>
            </a:r>
          </a:p>
        </p:txBody>
      </p:sp>
      <p:grpSp>
        <p:nvGrpSpPr>
          <p:cNvPr id="104" name="Group 103">
            <a:extLst>
              <a:ext uri="{FF2B5EF4-FFF2-40B4-BE49-F238E27FC236}">
                <a16:creationId xmlns:a16="http://schemas.microsoft.com/office/drawing/2014/main" id="{1878DDF0-F681-5C77-D406-B390B1C9B380}"/>
              </a:ext>
            </a:extLst>
          </p:cNvPr>
          <p:cNvGrpSpPr/>
          <p:nvPr/>
        </p:nvGrpSpPr>
        <p:grpSpPr>
          <a:xfrm>
            <a:off x="34615435" y="10717000"/>
            <a:ext cx="1914346" cy="1897438"/>
            <a:chOff x="33973178" y="9376183"/>
            <a:chExt cx="1914346" cy="1897438"/>
          </a:xfrm>
        </p:grpSpPr>
        <p:sp>
          <p:nvSpPr>
            <p:cNvPr id="100" name="Oval 99">
              <a:extLst>
                <a:ext uri="{FF2B5EF4-FFF2-40B4-BE49-F238E27FC236}">
                  <a16:creationId xmlns:a16="http://schemas.microsoft.com/office/drawing/2014/main" id="{38D64377-9799-4333-0E05-BDE6A8605917}"/>
                </a:ext>
              </a:extLst>
            </p:cNvPr>
            <p:cNvSpPr/>
            <p:nvPr/>
          </p:nvSpPr>
          <p:spPr>
            <a:xfrm>
              <a:off x="33973178" y="9376183"/>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03" name="Picture 102">
              <a:extLst>
                <a:ext uri="{FF2B5EF4-FFF2-40B4-BE49-F238E27FC236}">
                  <a16:creationId xmlns:a16="http://schemas.microsoft.com/office/drawing/2014/main" id="{3C66CE32-9B59-E6F4-B1EF-C4BC4488B5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65742" y="9577933"/>
              <a:ext cx="1421753" cy="1610243"/>
            </a:xfrm>
            <a:prstGeom prst="rect">
              <a:avLst/>
            </a:prstGeom>
          </p:spPr>
        </p:pic>
      </p:grpSp>
      <p:sp>
        <p:nvSpPr>
          <p:cNvPr id="106" name="Title 1">
            <a:extLst>
              <a:ext uri="{FF2B5EF4-FFF2-40B4-BE49-F238E27FC236}">
                <a16:creationId xmlns:a16="http://schemas.microsoft.com/office/drawing/2014/main" id="{F991C624-08BA-9EE0-8342-46724C3CC09C}"/>
              </a:ext>
            </a:extLst>
          </p:cNvPr>
          <p:cNvSpPr txBox="1">
            <a:spLocks/>
          </p:cNvSpPr>
          <p:nvPr/>
        </p:nvSpPr>
        <p:spPr>
          <a:xfrm>
            <a:off x="3396343" y="747719"/>
            <a:ext cx="19975691"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RESEARCH QUESTIONS</a:t>
            </a:r>
            <a:endParaRPr lang="en-IE" dirty="0"/>
          </a:p>
        </p:txBody>
      </p:sp>
    </p:spTree>
    <p:extLst>
      <p:ext uri="{BB962C8B-B14F-4D97-AF65-F5344CB8AC3E}">
        <p14:creationId xmlns:p14="http://schemas.microsoft.com/office/powerpoint/2010/main" val="71453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Effect transition="in" filter="fade">
                                      <p:cBhvr>
                                        <p:cTn id="48" dur="500"/>
                                        <p:tgtEl>
                                          <p:spTgt spid="24"/>
                                        </p:tgtEl>
                                      </p:cBhvr>
                                    </p:animEffect>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Effect transition="in" filter="fade">
                                      <p:cBhvr>
                                        <p:cTn id="60" dur="500"/>
                                        <p:tgtEl>
                                          <p:spTgt spid="28"/>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down)">
                                      <p:cBhvr>
                                        <p:cTn id="63" dur="500"/>
                                        <p:tgtEl>
                                          <p:spTgt spid="2"/>
                                        </p:tgtEl>
                                      </p:cBhvr>
                                    </p:animEffect>
                                  </p:childTnLst>
                                </p:cTn>
                              </p:par>
                            </p:childTnLst>
                          </p:cTn>
                        </p:par>
                        <p:par>
                          <p:cTn id="64" fill="hold">
                            <p:stCondLst>
                              <p:cond delay="4500"/>
                            </p:stCondLst>
                            <p:childTnLst>
                              <p:par>
                                <p:cTn id="65" presetID="22" presetClass="entr" presetSubtype="1" fill="hold"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up)">
                                      <p:cBhvr>
                                        <p:cTn id="67" dur="500"/>
                                        <p:tgtEl>
                                          <p:spTgt spid="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left)">
                                      <p:cBhvr>
                                        <p:cTn id="70" dur="500"/>
                                        <p:tgtEl>
                                          <p:spTgt spid="10"/>
                                        </p:tgtEl>
                                      </p:cBhvr>
                                    </p:animEffect>
                                  </p:childTnLst>
                                </p:cTn>
                              </p:par>
                            </p:childTnLst>
                          </p:cTn>
                        </p:par>
                        <p:par>
                          <p:cTn id="71" fill="hold">
                            <p:stCondLst>
                              <p:cond delay="5000"/>
                            </p:stCondLst>
                            <p:childTnLst>
                              <p:par>
                                <p:cTn id="72" presetID="53" presetClass="entr" presetSubtype="16" fill="hold" grpId="0" nodeType="after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500" fill="hold"/>
                                        <p:tgtEl>
                                          <p:spTgt spid="12"/>
                                        </p:tgtEl>
                                        <p:attrNameLst>
                                          <p:attrName>ppt_w</p:attrName>
                                        </p:attrNameLst>
                                      </p:cBhvr>
                                      <p:tavLst>
                                        <p:tav tm="0">
                                          <p:val>
                                            <p:fltVal val="0"/>
                                          </p:val>
                                        </p:tav>
                                        <p:tav tm="100000">
                                          <p:val>
                                            <p:strVal val="#ppt_w"/>
                                          </p:val>
                                        </p:tav>
                                      </p:tavLst>
                                    </p:anim>
                                    <p:anim calcmode="lin" valueType="num">
                                      <p:cBhvr>
                                        <p:cTn id="75" dur="500" fill="hold"/>
                                        <p:tgtEl>
                                          <p:spTgt spid="12"/>
                                        </p:tgtEl>
                                        <p:attrNameLst>
                                          <p:attrName>ppt_h</p:attrName>
                                        </p:attrNameLst>
                                      </p:cBhvr>
                                      <p:tavLst>
                                        <p:tav tm="0">
                                          <p:val>
                                            <p:fltVal val="0"/>
                                          </p:val>
                                        </p:tav>
                                        <p:tav tm="100000">
                                          <p:val>
                                            <p:strVal val="#ppt_h"/>
                                          </p:val>
                                        </p:tav>
                                      </p:tavLst>
                                    </p:anim>
                                    <p:animEffect transition="in" filter="fade">
                                      <p:cBhvr>
                                        <p:cTn id="76" dur="500"/>
                                        <p:tgtEl>
                                          <p:spTgt spid="12"/>
                                        </p:tgtEl>
                                      </p:cBhvr>
                                    </p:animEffect>
                                  </p:childTnLst>
                                </p:cTn>
                              </p:par>
                            </p:childTnLst>
                          </p:cTn>
                        </p:par>
                        <p:par>
                          <p:cTn id="77" fill="hold">
                            <p:stCondLst>
                              <p:cond delay="5500"/>
                            </p:stCondLst>
                            <p:childTnLst>
                              <p:par>
                                <p:cTn id="78" presetID="53" presetClass="entr" presetSubtype="16" fill="hold" nodeType="afterEffect">
                                  <p:stCondLst>
                                    <p:cond delay="0"/>
                                  </p:stCondLst>
                                  <p:childTnLst>
                                    <p:set>
                                      <p:cBhvr>
                                        <p:cTn id="79" dur="1" fill="hold">
                                          <p:stCondLst>
                                            <p:cond delay="0"/>
                                          </p:stCondLst>
                                        </p:cTn>
                                        <p:tgtEl>
                                          <p:spTgt spid="35"/>
                                        </p:tgtEl>
                                        <p:attrNameLst>
                                          <p:attrName>style.visibility</p:attrName>
                                        </p:attrNameLst>
                                      </p:cBhvr>
                                      <p:to>
                                        <p:strVal val="visible"/>
                                      </p:to>
                                    </p:set>
                                    <p:anim calcmode="lin" valueType="num">
                                      <p:cBhvr>
                                        <p:cTn id="80" dur="500" fill="hold"/>
                                        <p:tgtEl>
                                          <p:spTgt spid="35"/>
                                        </p:tgtEl>
                                        <p:attrNameLst>
                                          <p:attrName>ppt_w</p:attrName>
                                        </p:attrNameLst>
                                      </p:cBhvr>
                                      <p:tavLst>
                                        <p:tav tm="0">
                                          <p:val>
                                            <p:fltVal val="0"/>
                                          </p:val>
                                        </p:tav>
                                        <p:tav tm="100000">
                                          <p:val>
                                            <p:strVal val="#ppt_w"/>
                                          </p:val>
                                        </p:tav>
                                      </p:tavLst>
                                    </p:anim>
                                    <p:anim calcmode="lin" valueType="num">
                                      <p:cBhvr>
                                        <p:cTn id="81" dur="500" fill="hold"/>
                                        <p:tgtEl>
                                          <p:spTgt spid="35"/>
                                        </p:tgtEl>
                                        <p:attrNameLst>
                                          <p:attrName>ppt_h</p:attrName>
                                        </p:attrNameLst>
                                      </p:cBhvr>
                                      <p:tavLst>
                                        <p:tav tm="0">
                                          <p:val>
                                            <p:fltVal val="0"/>
                                          </p:val>
                                        </p:tav>
                                        <p:tav tm="100000">
                                          <p:val>
                                            <p:strVal val="#ppt_h"/>
                                          </p:val>
                                        </p:tav>
                                      </p:tavLst>
                                    </p:anim>
                                    <p:animEffect transition="in" filter="fade">
                                      <p:cBhvr>
                                        <p:cTn id="82" dur="500"/>
                                        <p:tgtEl>
                                          <p:spTgt spid="35"/>
                                        </p:tgtEl>
                                      </p:cBhvr>
                                    </p:animEffect>
                                  </p:childTnLst>
                                </p:cTn>
                              </p:par>
                            </p:childTnLst>
                          </p:cTn>
                        </p:par>
                        <p:par>
                          <p:cTn id="83" fill="hold">
                            <p:stCondLst>
                              <p:cond delay="6000"/>
                            </p:stCondLst>
                            <p:childTnLst>
                              <p:par>
                                <p:cTn id="84" presetID="53" presetClass="entr" presetSubtype="16"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p:cTn id="86" dur="500" fill="hold"/>
                                        <p:tgtEl>
                                          <p:spTgt spid="29"/>
                                        </p:tgtEl>
                                        <p:attrNameLst>
                                          <p:attrName>ppt_w</p:attrName>
                                        </p:attrNameLst>
                                      </p:cBhvr>
                                      <p:tavLst>
                                        <p:tav tm="0">
                                          <p:val>
                                            <p:fltVal val="0"/>
                                          </p:val>
                                        </p:tav>
                                        <p:tav tm="100000">
                                          <p:val>
                                            <p:strVal val="#ppt_w"/>
                                          </p:val>
                                        </p:tav>
                                      </p:tavLst>
                                    </p:anim>
                                    <p:anim calcmode="lin" valueType="num">
                                      <p:cBhvr>
                                        <p:cTn id="87" dur="500" fill="hold"/>
                                        <p:tgtEl>
                                          <p:spTgt spid="29"/>
                                        </p:tgtEl>
                                        <p:attrNameLst>
                                          <p:attrName>ppt_h</p:attrName>
                                        </p:attrNameLst>
                                      </p:cBhvr>
                                      <p:tavLst>
                                        <p:tav tm="0">
                                          <p:val>
                                            <p:fltVal val="0"/>
                                          </p:val>
                                        </p:tav>
                                        <p:tav tm="100000">
                                          <p:val>
                                            <p:strVal val="#ppt_h"/>
                                          </p:val>
                                        </p:tav>
                                      </p:tavLst>
                                    </p:anim>
                                    <p:animEffect transition="in" filter="fade">
                                      <p:cBhvr>
                                        <p:cTn id="88" dur="500"/>
                                        <p:tgtEl>
                                          <p:spTgt spid="29"/>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6500"/>
                            </p:stCondLst>
                            <p:childTnLst>
                              <p:par>
                                <p:cTn id="93" presetID="22" presetClass="entr" presetSubtype="1" fill="hold"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up)">
                                      <p:cBhvr>
                                        <p:cTn id="95" dur="500"/>
                                        <p:tgtEl>
                                          <p:spTgt spid="49"/>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left)">
                                      <p:cBhvr>
                                        <p:cTn id="98" dur="500"/>
                                        <p:tgtEl>
                                          <p:spTgt spid="52"/>
                                        </p:tgtEl>
                                      </p:cBhvr>
                                    </p:animEffect>
                                  </p:childTnLst>
                                </p:cTn>
                              </p:par>
                            </p:childTnLst>
                          </p:cTn>
                        </p:par>
                        <p:par>
                          <p:cTn id="99" fill="hold">
                            <p:stCondLst>
                              <p:cond delay="7000"/>
                            </p:stCondLst>
                            <p:childTnLst>
                              <p:par>
                                <p:cTn id="100" presetID="53" presetClass="entr" presetSubtype="16" fill="hold" grpId="0" nodeType="afterEffect">
                                  <p:stCondLst>
                                    <p:cond delay="0"/>
                                  </p:stCondLst>
                                  <p:childTnLst>
                                    <p:set>
                                      <p:cBhvr>
                                        <p:cTn id="101" dur="1" fill="hold">
                                          <p:stCondLst>
                                            <p:cond delay="0"/>
                                          </p:stCondLst>
                                        </p:cTn>
                                        <p:tgtEl>
                                          <p:spTgt spid="53"/>
                                        </p:tgtEl>
                                        <p:attrNameLst>
                                          <p:attrName>style.visibility</p:attrName>
                                        </p:attrNameLst>
                                      </p:cBhvr>
                                      <p:to>
                                        <p:strVal val="visible"/>
                                      </p:to>
                                    </p:set>
                                    <p:anim calcmode="lin" valueType="num">
                                      <p:cBhvr>
                                        <p:cTn id="102" dur="500" fill="hold"/>
                                        <p:tgtEl>
                                          <p:spTgt spid="53"/>
                                        </p:tgtEl>
                                        <p:attrNameLst>
                                          <p:attrName>ppt_w</p:attrName>
                                        </p:attrNameLst>
                                      </p:cBhvr>
                                      <p:tavLst>
                                        <p:tav tm="0">
                                          <p:val>
                                            <p:fltVal val="0"/>
                                          </p:val>
                                        </p:tav>
                                        <p:tav tm="100000">
                                          <p:val>
                                            <p:strVal val="#ppt_w"/>
                                          </p:val>
                                        </p:tav>
                                      </p:tavLst>
                                    </p:anim>
                                    <p:anim calcmode="lin" valueType="num">
                                      <p:cBhvr>
                                        <p:cTn id="103" dur="500" fill="hold"/>
                                        <p:tgtEl>
                                          <p:spTgt spid="53"/>
                                        </p:tgtEl>
                                        <p:attrNameLst>
                                          <p:attrName>ppt_h</p:attrName>
                                        </p:attrNameLst>
                                      </p:cBhvr>
                                      <p:tavLst>
                                        <p:tav tm="0">
                                          <p:val>
                                            <p:fltVal val="0"/>
                                          </p:val>
                                        </p:tav>
                                        <p:tav tm="100000">
                                          <p:val>
                                            <p:strVal val="#ppt_h"/>
                                          </p:val>
                                        </p:tav>
                                      </p:tavLst>
                                    </p:anim>
                                    <p:animEffect transition="in" filter="fade">
                                      <p:cBhvr>
                                        <p:cTn id="104" dur="500"/>
                                        <p:tgtEl>
                                          <p:spTgt spid="53"/>
                                        </p:tgtEl>
                                      </p:cBhvr>
                                    </p:animEffect>
                                  </p:childTnLst>
                                </p:cTn>
                              </p:par>
                            </p:childTnLst>
                          </p:cTn>
                        </p:par>
                        <p:par>
                          <p:cTn id="105" fill="hold">
                            <p:stCondLst>
                              <p:cond delay="7500"/>
                            </p:stCondLst>
                            <p:childTnLst>
                              <p:par>
                                <p:cTn id="106" presetID="53" presetClass="entr" presetSubtype="16" fill="hold" nodeType="afterEffect">
                                  <p:stCondLst>
                                    <p:cond delay="0"/>
                                  </p:stCondLst>
                                  <p:childTnLst>
                                    <p:set>
                                      <p:cBhvr>
                                        <p:cTn id="107" dur="1" fill="hold">
                                          <p:stCondLst>
                                            <p:cond delay="0"/>
                                          </p:stCondLst>
                                        </p:cTn>
                                        <p:tgtEl>
                                          <p:spTgt spid="62"/>
                                        </p:tgtEl>
                                        <p:attrNameLst>
                                          <p:attrName>style.visibility</p:attrName>
                                        </p:attrNameLst>
                                      </p:cBhvr>
                                      <p:to>
                                        <p:strVal val="visible"/>
                                      </p:to>
                                    </p:set>
                                    <p:anim calcmode="lin" valueType="num">
                                      <p:cBhvr>
                                        <p:cTn id="108" dur="500" fill="hold"/>
                                        <p:tgtEl>
                                          <p:spTgt spid="62"/>
                                        </p:tgtEl>
                                        <p:attrNameLst>
                                          <p:attrName>ppt_w</p:attrName>
                                        </p:attrNameLst>
                                      </p:cBhvr>
                                      <p:tavLst>
                                        <p:tav tm="0">
                                          <p:val>
                                            <p:fltVal val="0"/>
                                          </p:val>
                                        </p:tav>
                                        <p:tav tm="100000">
                                          <p:val>
                                            <p:strVal val="#ppt_w"/>
                                          </p:val>
                                        </p:tav>
                                      </p:tavLst>
                                    </p:anim>
                                    <p:anim calcmode="lin" valueType="num">
                                      <p:cBhvr>
                                        <p:cTn id="109" dur="500" fill="hold"/>
                                        <p:tgtEl>
                                          <p:spTgt spid="62"/>
                                        </p:tgtEl>
                                        <p:attrNameLst>
                                          <p:attrName>ppt_h</p:attrName>
                                        </p:attrNameLst>
                                      </p:cBhvr>
                                      <p:tavLst>
                                        <p:tav tm="0">
                                          <p:val>
                                            <p:fltVal val="0"/>
                                          </p:val>
                                        </p:tav>
                                        <p:tav tm="100000">
                                          <p:val>
                                            <p:strVal val="#ppt_h"/>
                                          </p:val>
                                        </p:tav>
                                      </p:tavLst>
                                    </p:anim>
                                    <p:animEffect transition="in" filter="fade">
                                      <p:cBhvr>
                                        <p:cTn id="110" dur="500"/>
                                        <p:tgtEl>
                                          <p:spTgt spid="62"/>
                                        </p:tgtEl>
                                      </p:cBhvr>
                                    </p:animEffect>
                                  </p:childTnLst>
                                </p:cTn>
                              </p:par>
                            </p:childTnLst>
                          </p:cTn>
                        </p:par>
                        <p:par>
                          <p:cTn id="111" fill="hold">
                            <p:stCondLst>
                              <p:cond delay="8000"/>
                            </p:stCondLst>
                            <p:childTnLst>
                              <p:par>
                                <p:cTn id="112" presetID="53" presetClass="entr" presetSubtype="16" fill="hold" grpId="0" nodeType="afterEffect">
                                  <p:stCondLst>
                                    <p:cond delay="0"/>
                                  </p:stCondLst>
                                  <p:childTnLst>
                                    <p:set>
                                      <p:cBhvr>
                                        <p:cTn id="113" dur="1" fill="hold">
                                          <p:stCondLst>
                                            <p:cond delay="0"/>
                                          </p:stCondLst>
                                        </p:cTn>
                                        <p:tgtEl>
                                          <p:spTgt spid="59"/>
                                        </p:tgtEl>
                                        <p:attrNameLst>
                                          <p:attrName>style.visibility</p:attrName>
                                        </p:attrNameLst>
                                      </p:cBhvr>
                                      <p:to>
                                        <p:strVal val="visible"/>
                                      </p:to>
                                    </p:set>
                                    <p:anim calcmode="lin" valueType="num">
                                      <p:cBhvr>
                                        <p:cTn id="114" dur="500" fill="hold"/>
                                        <p:tgtEl>
                                          <p:spTgt spid="59"/>
                                        </p:tgtEl>
                                        <p:attrNameLst>
                                          <p:attrName>ppt_w</p:attrName>
                                        </p:attrNameLst>
                                      </p:cBhvr>
                                      <p:tavLst>
                                        <p:tav tm="0">
                                          <p:val>
                                            <p:fltVal val="0"/>
                                          </p:val>
                                        </p:tav>
                                        <p:tav tm="100000">
                                          <p:val>
                                            <p:strVal val="#ppt_w"/>
                                          </p:val>
                                        </p:tav>
                                      </p:tavLst>
                                    </p:anim>
                                    <p:anim calcmode="lin" valueType="num">
                                      <p:cBhvr>
                                        <p:cTn id="115" dur="500" fill="hold"/>
                                        <p:tgtEl>
                                          <p:spTgt spid="59"/>
                                        </p:tgtEl>
                                        <p:attrNameLst>
                                          <p:attrName>ppt_h</p:attrName>
                                        </p:attrNameLst>
                                      </p:cBhvr>
                                      <p:tavLst>
                                        <p:tav tm="0">
                                          <p:val>
                                            <p:fltVal val="0"/>
                                          </p:val>
                                        </p:tav>
                                        <p:tav tm="100000">
                                          <p:val>
                                            <p:strVal val="#ppt_h"/>
                                          </p:val>
                                        </p:tav>
                                      </p:tavLst>
                                    </p:anim>
                                    <p:animEffect transition="in" filter="fade">
                                      <p:cBhvr>
                                        <p:cTn id="116" dur="500"/>
                                        <p:tgtEl>
                                          <p:spTgt spid="59"/>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63"/>
                                        </p:tgtEl>
                                        <p:attrNameLst>
                                          <p:attrName>style.visibility</p:attrName>
                                        </p:attrNameLst>
                                      </p:cBhvr>
                                      <p:to>
                                        <p:strVal val="visible"/>
                                      </p:to>
                                    </p:set>
                                    <p:animEffect transition="in" filter="wipe(down)">
                                      <p:cBhvr>
                                        <p:cTn id="119" dur="500"/>
                                        <p:tgtEl>
                                          <p:spTgt spid="63"/>
                                        </p:tgtEl>
                                      </p:cBhvr>
                                    </p:animEffect>
                                  </p:childTnLst>
                                </p:cTn>
                              </p:par>
                            </p:childTnLst>
                          </p:cTn>
                        </p:par>
                        <p:par>
                          <p:cTn id="120" fill="hold">
                            <p:stCondLst>
                              <p:cond delay="8500"/>
                            </p:stCondLst>
                            <p:childTnLst>
                              <p:par>
                                <p:cTn id="121" presetID="22" presetClass="entr" presetSubtype="1" fill="hold" nodeType="afterEffect">
                                  <p:stCondLst>
                                    <p:cond delay="0"/>
                                  </p:stCondLst>
                                  <p:childTnLst>
                                    <p:set>
                                      <p:cBhvr>
                                        <p:cTn id="122" dur="1" fill="hold">
                                          <p:stCondLst>
                                            <p:cond delay="0"/>
                                          </p:stCondLst>
                                        </p:cTn>
                                        <p:tgtEl>
                                          <p:spTgt spid="64"/>
                                        </p:tgtEl>
                                        <p:attrNameLst>
                                          <p:attrName>style.visibility</p:attrName>
                                        </p:attrNameLst>
                                      </p:cBhvr>
                                      <p:to>
                                        <p:strVal val="visible"/>
                                      </p:to>
                                    </p:set>
                                    <p:animEffect transition="in" filter="wipe(up)">
                                      <p:cBhvr>
                                        <p:cTn id="123" dur="500"/>
                                        <p:tgtEl>
                                          <p:spTgt spid="64"/>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67"/>
                                        </p:tgtEl>
                                        <p:attrNameLst>
                                          <p:attrName>style.visibility</p:attrName>
                                        </p:attrNameLst>
                                      </p:cBhvr>
                                      <p:to>
                                        <p:strVal val="visible"/>
                                      </p:to>
                                    </p:set>
                                    <p:animEffect transition="in" filter="wipe(left)">
                                      <p:cBhvr>
                                        <p:cTn id="126" dur="500"/>
                                        <p:tgtEl>
                                          <p:spTgt spid="67"/>
                                        </p:tgtEl>
                                      </p:cBhvr>
                                    </p:animEffect>
                                  </p:childTnLst>
                                </p:cTn>
                              </p:par>
                            </p:childTnLst>
                          </p:cTn>
                        </p:par>
                        <p:par>
                          <p:cTn id="127" fill="hold">
                            <p:stCondLst>
                              <p:cond delay="9000"/>
                            </p:stCondLst>
                            <p:childTnLst>
                              <p:par>
                                <p:cTn id="128" presetID="53" presetClass="entr" presetSubtype="16" fill="hold" grpId="0" nodeType="afterEffect">
                                  <p:stCondLst>
                                    <p:cond delay="0"/>
                                  </p:stCondLst>
                                  <p:childTnLst>
                                    <p:set>
                                      <p:cBhvr>
                                        <p:cTn id="129" dur="1" fill="hold">
                                          <p:stCondLst>
                                            <p:cond delay="0"/>
                                          </p:stCondLst>
                                        </p:cTn>
                                        <p:tgtEl>
                                          <p:spTgt spid="68"/>
                                        </p:tgtEl>
                                        <p:attrNameLst>
                                          <p:attrName>style.visibility</p:attrName>
                                        </p:attrNameLst>
                                      </p:cBhvr>
                                      <p:to>
                                        <p:strVal val="visible"/>
                                      </p:to>
                                    </p:set>
                                    <p:anim calcmode="lin" valueType="num">
                                      <p:cBhvr>
                                        <p:cTn id="130" dur="500" fill="hold"/>
                                        <p:tgtEl>
                                          <p:spTgt spid="68"/>
                                        </p:tgtEl>
                                        <p:attrNameLst>
                                          <p:attrName>ppt_w</p:attrName>
                                        </p:attrNameLst>
                                      </p:cBhvr>
                                      <p:tavLst>
                                        <p:tav tm="0">
                                          <p:val>
                                            <p:fltVal val="0"/>
                                          </p:val>
                                        </p:tav>
                                        <p:tav tm="100000">
                                          <p:val>
                                            <p:strVal val="#ppt_w"/>
                                          </p:val>
                                        </p:tav>
                                      </p:tavLst>
                                    </p:anim>
                                    <p:anim calcmode="lin" valueType="num">
                                      <p:cBhvr>
                                        <p:cTn id="131" dur="500" fill="hold"/>
                                        <p:tgtEl>
                                          <p:spTgt spid="68"/>
                                        </p:tgtEl>
                                        <p:attrNameLst>
                                          <p:attrName>ppt_h</p:attrName>
                                        </p:attrNameLst>
                                      </p:cBhvr>
                                      <p:tavLst>
                                        <p:tav tm="0">
                                          <p:val>
                                            <p:fltVal val="0"/>
                                          </p:val>
                                        </p:tav>
                                        <p:tav tm="100000">
                                          <p:val>
                                            <p:strVal val="#ppt_h"/>
                                          </p:val>
                                        </p:tav>
                                      </p:tavLst>
                                    </p:anim>
                                    <p:animEffect transition="in" filter="fade">
                                      <p:cBhvr>
                                        <p:cTn id="132" dur="500"/>
                                        <p:tgtEl>
                                          <p:spTgt spid="68"/>
                                        </p:tgtEl>
                                      </p:cBhvr>
                                    </p:animEffect>
                                  </p:childTnLst>
                                </p:cTn>
                              </p:par>
                            </p:childTnLst>
                          </p:cTn>
                        </p:par>
                        <p:par>
                          <p:cTn id="133" fill="hold">
                            <p:stCondLst>
                              <p:cond delay="9500"/>
                            </p:stCondLst>
                            <p:childTnLst>
                              <p:par>
                                <p:cTn id="134" presetID="53" presetClass="entr" presetSubtype="16" fill="hold" nodeType="afterEffect">
                                  <p:stCondLst>
                                    <p:cond delay="0"/>
                                  </p:stCondLst>
                                  <p:childTnLst>
                                    <p:set>
                                      <p:cBhvr>
                                        <p:cTn id="135" dur="1" fill="hold">
                                          <p:stCondLst>
                                            <p:cond delay="0"/>
                                          </p:stCondLst>
                                        </p:cTn>
                                        <p:tgtEl>
                                          <p:spTgt spid="77"/>
                                        </p:tgtEl>
                                        <p:attrNameLst>
                                          <p:attrName>style.visibility</p:attrName>
                                        </p:attrNameLst>
                                      </p:cBhvr>
                                      <p:to>
                                        <p:strVal val="visible"/>
                                      </p:to>
                                    </p:set>
                                    <p:anim calcmode="lin" valueType="num">
                                      <p:cBhvr>
                                        <p:cTn id="136" dur="500" fill="hold"/>
                                        <p:tgtEl>
                                          <p:spTgt spid="77"/>
                                        </p:tgtEl>
                                        <p:attrNameLst>
                                          <p:attrName>ppt_w</p:attrName>
                                        </p:attrNameLst>
                                      </p:cBhvr>
                                      <p:tavLst>
                                        <p:tav tm="0">
                                          <p:val>
                                            <p:fltVal val="0"/>
                                          </p:val>
                                        </p:tav>
                                        <p:tav tm="100000">
                                          <p:val>
                                            <p:strVal val="#ppt_w"/>
                                          </p:val>
                                        </p:tav>
                                      </p:tavLst>
                                    </p:anim>
                                    <p:anim calcmode="lin" valueType="num">
                                      <p:cBhvr>
                                        <p:cTn id="137" dur="500" fill="hold"/>
                                        <p:tgtEl>
                                          <p:spTgt spid="77"/>
                                        </p:tgtEl>
                                        <p:attrNameLst>
                                          <p:attrName>ppt_h</p:attrName>
                                        </p:attrNameLst>
                                      </p:cBhvr>
                                      <p:tavLst>
                                        <p:tav tm="0">
                                          <p:val>
                                            <p:fltVal val="0"/>
                                          </p:val>
                                        </p:tav>
                                        <p:tav tm="100000">
                                          <p:val>
                                            <p:strVal val="#ppt_h"/>
                                          </p:val>
                                        </p:tav>
                                      </p:tavLst>
                                    </p:anim>
                                    <p:animEffect transition="in" filter="fade">
                                      <p:cBhvr>
                                        <p:cTn id="138" dur="500"/>
                                        <p:tgtEl>
                                          <p:spTgt spid="77"/>
                                        </p:tgtEl>
                                      </p:cBhvr>
                                    </p:animEffect>
                                  </p:childTnLst>
                                </p:cTn>
                              </p:par>
                            </p:childTnLst>
                          </p:cTn>
                        </p:par>
                        <p:par>
                          <p:cTn id="139" fill="hold">
                            <p:stCondLst>
                              <p:cond delay="10000"/>
                            </p:stCondLst>
                            <p:childTnLst>
                              <p:par>
                                <p:cTn id="140" presetID="53" presetClass="entr" presetSubtype="16" fill="hold" grpId="0" nodeType="afterEffect">
                                  <p:stCondLst>
                                    <p:cond delay="0"/>
                                  </p:stCondLst>
                                  <p:childTnLst>
                                    <p:set>
                                      <p:cBhvr>
                                        <p:cTn id="141" dur="1" fill="hold">
                                          <p:stCondLst>
                                            <p:cond delay="0"/>
                                          </p:stCondLst>
                                        </p:cTn>
                                        <p:tgtEl>
                                          <p:spTgt spid="74"/>
                                        </p:tgtEl>
                                        <p:attrNameLst>
                                          <p:attrName>style.visibility</p:attrName>
                                        </p:attrNameLst>
                                      </p:cBhvr>
                                      <p:to>
                                        <p:strVal val="visible"/>
                                      </p:to>
                                    </p:set>
                                    <p:anim calcmode="lin" valueType="num">
                                      <p:cBhvr>
                                        <p:cTn id="142" dur="500" fill="hold"/>
                                        <p:tgtEl>
                                          <p:spTgt spid="74"/>
                                        </p:tgtEl>
                                        <p:attrNameLst>
                                          <p:attrName>ppt_w</p:attrName>
                                        </p:attrNameLst>
                                      </p:cBhvr>
                                      <p:tavLst>
                                        <p:tav tm="0">
                                          <p:val>
                                            <p:fltVal val="0"/>
                                          </p:val>
                                        </p:tav>
                                        <p:tav tm="100000">
                                          <p:val>
                                            <p:strVal val="#ppt_w"/>
                                          </p:val>
                                        </p:tav>
                                      </p:tavLst>
                                    </p:anim>
                                    <p:anim calcmode="lin" valueType="num">
                                      <p:cBhvr>
                                        <p:cTn id="143" dur="500" fill="hold"/>
                                        <p:tgtEl>
                                          <p:spTgt spid="74"/>
                                        </p:tgtEl>
                                        <p:attrNameLst>
                                          <p:attrName>ppt_h</p:attrName>
                                        </p:attrNameLst>
                                      </p:cBhvr>
                                      <p:tavLst>
                                        <p:tav tm="0">
                                          <p:val>
                                            <p:fltVal val="0"/>
                                          </p:val>
                                        </p:tav>
                                        <p:tav tm="100000">
                                          <p:val>
                                            <p:strVal val="#ppt_h"/>
                                          </p:val>
                                        </p:tav>
                                      </p:tavLst>
                                    </p:anim>
                                    <p:animEffect transition="in" filter="fade">
                                      <p:cBhvr>
                                        <p:cTn id="144" dur="500"/>
                                        <p:tgtEl>
                                          <p:spTgt spid="7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wipe(down)">
                                      <p:cBhvr>
                                        <p:cTn id="147" dur="500"/>
                                        <p:tgtEl>
                                          <p:spTgt spid="78"/>
                                        </p:tgtEl>
                                      </p:cBhvr>
                                    </p:animEffect>
                                  </p:childTnLst>
                                </p:cTn>
                              </p:par>
                            </p:childTnLst>
                          </p:cTn>
                        </p:par>
                        <p:par>
                          <p:cTn id="148" fill="hold">
                            <p:stCondLst>
                              <p:cond delay="10500"/>
                            </p:stCondLst>
                            <p:childTnLst>
                              <p:par>
                                <p:cTn id="149" presetID="53" presetClass="entr" presetSubtype="16" fill="hold" grpId="0" nodeType="afterEffect">
                                  <p:stCondLst>
                                    <p:cond delay="0"/>
                                  </p:stCondLst>
                                  <p:childTnLst>
                                    <p:set>
                                      <p:cBhvr>
                                        <p:cTn id="150" dur="1" fill="hold">
                                          <p:stCondLst>
                                            <p:cond delay="0"/>
                                          </p:stCondLst>
                                        </p:cTn>
                                        <p:tgtEl>
                                          <p:spTgt spid="82"/>
                                        </p:tgtEl>
                                        <p:attrNameLst>
                                          <p:attrName>style.visibility</p:attrName>
                                        </p:attrNameLst>
                                      </p:cBhvr>
                                      <p:to>
                                        <p:strVal val="visible"/>
                                      </p:to>
                                    </p:set>
                                    <p:anim calcmode="lin" valueType="num">
                                      <p:cBhvr>
                                        <p:cTn id="151" dur="500" fill="hold"/>
                                        <p:tgtEl>
                                          <p:spTgt spid="82"/>
                                        </p:tgtEl>
                                        <p:attrNameLst>
                                          <p:attrName>ppt_w</p:attrName>
                                        </p:attrNameLst>
                                      </p:cBhvr>
                                      <p:tavLst>
                                        <p:tav tm="0">
                                          <p:val>
                                            <p:fltVal val="0"/>
                                          </p:val>
                                        </p:tav>
                                        <p:tav tm="100000">
                                          <p:val>
                                            <p:strVal val="#ppt_w"/>
                                          </p:val>
                                        </p:tav>
                                      </p:tavLst>
                                    </p:anim>
                                    <p:anim calcmode="lin" valueType="num">
                                      <p:cBhvr>
                                        <p:cTn id="152" dur="500" fill="hold"/>
                                        <p:tgtEl>
                                          <p:spTgt spid="82"/>
                                        </p:tgtEl>
                                        <p:attrNameLst>
                                          <p:attrName>ppt_h</p:attrName>
                                        </p:attrNameLst>
                                      </p:cBhvr>
                                      <p:tavLst>
                                        <p:tav tm="0">
                                          <p:val>
                                            <p:fltVal val="0"/>
                                          </p:val>
                                        </p:tav>
                                        <p:tav tm="100000">
                                          <p:val>
                                            <p:strVal val="#ppt_h"/>
                                          </p:val>
                                        </p:tav>
                                      </p:tavLst>
                                    </p:anim>
                                    <p:animEffect transition="in" filter="fade">
                                      <p:cBhvr>
                                        <p:cTn id="153" dur="500"/>
                                        <p:tgtEl>
                                          <p:spTgt spid="82"/>
                                        </p:tgtEl>
                                      </p:cBhvr>
                                    </p:animEffect>
                                  </p:childTnLst>
                                </p:cTn>
                              </p:par>
                            </p:childTnLst>
                          </p:cTn>
                        </p:par>
                        <p:par>
                          <p:cTn id="154" fill="hold">
                            <p:stCondLst>
                              <p:cond delay="11000"/>
                            </p:stCondLst>
                            <p:childTnLst>
                              <p:par>
                                <p:cTn id="155" presetID="22" presetClass="entr" presetSubtype="1" fill="hold" nodeType="afterEffect">
                                  <p:stCondLst>
                                    <p:cond delay="0"/>
                                  </p:stCondLst>
                                  <p:childTnLst>
                                    <p:set>
                                      <p:cBhvr>
                                        <p:cTn id="156" dur="1" fill="hold">
                                          <p:stCondLst>
                                            <p:cond delay="0"/>
                                          </p:stCondLst>
                                        </p:cTn>
                                        <p:tgtEl>
                                          <p:spTgt spid="79"/>
                                        </p:tgtEl>
                                        <p:attrNameLst>
                                          <p:attrName>style.visibility</p:attrName>
                                        </p:attrNameLst>
                                      </p:cBhvr>
                                      <p:to>
                                        <p:strVal val="visible"/>
                                      </p:to>
                                    </p:set>
                                    <p:animEffect transition="in" filter="wipe(up)">
                                      <p:cBhvr>
                                        <p:cTn id="157" dur="500"/>
                                        <p:tgtEl>
                                          <p:spTgt spid="79"/>
                                        </p:tgtEl>
                                      </p:cBhvr>
                                    </p:animEffect>
                                  </p:childTnLst>
                                </p:cTn>
                              </p:par>
                            </p:childTnLst>
                          </p:cTn>
                        </p:par>
                        <p:par>
                          <p:cTn id="158" fill="hold">
                            <p:stCondLst>
                              <p:cond delay="11500"/>
                            </p:stCondLst>
                            <p:childTnLst>
                              <p:par>
                                <p:cTn id="159" presetID="53" presetClass="entr" presetSubtype="16" fill="hold" grpId="0" nodeType="afterEffect">
                                  <p:stCondLst>
                                    <p:cond delay="0"/>
                                  </p:stCondLst>
                                  <p:childTnLst>
                                    <p:set>
                                      <p:cBhvr>
                                        <p:cTn id="160" dur="1" fill="hold">
                                          <p:stCondLst>
                                            <p:cond delay="0"/>
                                          </p:stCondLst>
                                        </p:cTn>
                                        <p:tgtEl>
                                          <p:spTgt spid="83"/>
                                        </p:tgtEl>
                                        <p:attrNameLst>
                                          <p:attrName>style.visibility</p:attrName>
                                        </p:attrNameLst>
                                      </p:cBhvr>
                                      <p:to>
                                        <p:strVal val="visible"/>
                                      </p:to>
                                    </p:set>
                                    <p:anim calcmode="lin" valueType="num">
                                      <p:cBhvr>
                                        <p:cTn id="161" dur="500" fill="hold"/>
                                        <p:tgtEl>
                                          <p:spTgt spid="83"/>
                                        </p:tgtEl>
                                        <p:attrNameLst>
                                          <p:attrName>ppt_w</p:attrName>
                                        </p:attrNameLst>
                                      </p:cBhvr>
                                      <p:tavLst>
                                        <p:tav tm="0">
                                          <p:val>
                                            <p:fltVal val="0"/>
                                          </p:val>
                                        </p:tav>
                                        <p:tav tm="100000">
                                          <p:val>
                                            <p:strVal val="#ppt_w"/>
                                          </p:val>
                                        </p:tav>
                                      </p:tavLst>
                                    </p:anim>
                                    <p:anim calcmode="lin" valueType="num">
                                      <p:cBhvr>
                                        <p:cTn id="162" dur="500" fill="hold"/>
                                        <p:tgtEl>
                                          <p:spTgt spid="83"/>
                                        </p:tgtEl>
                                        <p:attrNameLst>
                                          <p:attrName>ppt_h</p:attrName>
                                        </p:attrNameLst>
                                      </p:cBhvr>
                                      <p:tavLst>
                                        <p:tav tm="0">
                                          <p:val>
                                            <p:fltVal val="0"/>
                                          </p:val>
                                        </p:tav>
                                        <p:tav tm="100000">
                                          <p:val>
                                            <p:strVal val="#ppt_h"/>
                                          </p:val>
                                        </p:tav>
                                      </p:tavLst>
                                    </p:anim>
                                    <p:animEffect transition="in" filter="fade">
                                      <p:cBhvr>
                                        <p:cTn id="163" dur="500"/>
                                        <p:tgtEl>
                                          <p:spTgt spid="83"/>
                                        </p:tgtEl>
                                      </p:cBhvr>
                                    </p:animEffect>
                                  </p:childTnLst>
                                </p:cTn>
                              </p:par>
                            </p:childTnLst>
                          </p:cTn>
                        </p:par>
                        <p:par>
                          <p:cTn id="164" fill="hold">
                            <p:stCondLst>
                              <p:cond delay="12000"/>
                            </p:stCondLst>
                            <p:childTnLst>
                              <p:par>
                                <p:cTn id="165" presetID="53" presetClass="entr" presetSubtype="16" fill="hold" nodeType="afterEffect">
                                  <p:stCondLst>
                                    <p:cond delay="0"/>
                                  </p:stCondLst>
                                  <p:childTnLst>
                                    <p:set>
                                      <p:cBhvr>
                                        <p:cTn id="166" dur="1" fill="hold">
                                          <p:stCondLst>
                                            <p:cond delay="0"/>
                                          </p:stCondLst>
                                        </p:cTn>
                                        <p:tgtEl>
                                          <p:spTgt spid="90"/>
                                        </p:tgtEl>
                                        <p:attrNameLst>
                                          <p:attrName>style.visibility</p:attrName>
                                        </p:attrNameLst>
                                      </p:cBhvr>
                                      <p:to>
                                        <p:strVal val="visible"/>
                                      </p:to>
                                    </p:set>
                                    <p:anim calcmode="lin" valueType="num">
                                      <p:cBhvr>
                                        <p:cTn id="167" dur="500" fill="hold"/>
                                        <p:tgtEl>
                                          <p:spTgt spid="90"/>
                                        </p:tgtEl>
                                        <p:attrNameLst>
                                          <p:attrName>ppt_w</p:attrName>
                                        </p:attrNameLst>
                                      </p:cBhvr>
                                      <p:tavLst>
                                        <p:tav tm="0">
                                          <p:val>
                                            <p:fltVal val="0"/>
                                          </p:val>
                                        </p:tav>
                                        <p:tav tm="100000">
                                          <p:val>
                                            <p:strVal val="#ppt_w"/>
                                          </p:val>
                                        </p:tav>
                                      </p:tavLst>
                                    </p:anim>
                                    <p:anim calcmode="lin" valueType="num">
                                      <p:cBhvr>
                                        <p:cTn id="168" dur="500" fill="hold"/>
                                        <p:tgtEl>
                                          <p:spTgt spid="90"/>
                                        </p:tgtEl>
                                        <p:attrNameLst>
                                          <p:attrName>ppt_h</p:attrName>
                                        </p:attrNameLst>
                                      </p:cBhvr>
                                      <p:tavLst>
                                        <p:tav tm="0">
                                          <p:val>
                                            <p:fltVal val="0"/>
                                          </p:val>
                                        </p:tav>
                                        <p:tav tm="100000">
                                          <p:val>
                                            <p:strVal val="#ppt_h"/>
                                          </p:val>
                                        </p:tav>
                                      </p:tavLst>
                                    </p:anim>
                                    <p:animEffect transition="in" filter="fade">
                                      <p:cBhvr>
                                        <p:cTn id="169" dur="500"/>
                                        <p:tgtEl>
                                          <p:spTgt spid="90"/>
                                        </p:tgtEl>
                                      </p:cBhvr>
                                    </p:animEffect>
                                  </p:childTnLst>
                                </p:cTn>
                              </p:par>
                            </p:childTnLst>
                          </p:cTn>
                        </p:par>
                        <p:par>
                          <p:cTn id="170" fill="hold">
                            <p:stCondLst>
                              <p:cond delay="12500"/>
                            </p:stCondLst>
                            <p:childTnLst>
                              <p:par>
                                <p:cTn id="171" presetID="53" presetClass="entr" presetSubtype="16" fill="hold" grpId="0" nodeType="afterEffect">
                                  <p:stCondLst>
                                    <p:cond delay="0"/>
                                  </p:stCondLst>
                                  <p:childTnLst>
                                    <p:set>
                                      <p:cBhvr>
                                        <p:cTn id="172" dur="1" fill="hold">
                                          <p:stCondLst>
                                            <p:cond delay="0"/>
                                          </p:stCondLst>
                                        </p:cTn>
                                        <p:tgtEl>
                                          <p:spTgt spid="84"/>
                                        </p:tgtEl>
                                        <p:attrNameLst>
                                          <p:attrName>style.visibility</p:attrName>
                                        </p:attrNameLst>
                                      </p:cBhvr>
                                      <p:to>
                                        <p:strVal val="visible"/>
                                      </p:to>
                                    </p:set>
                                    <p:anim calcmode="lin" valueType="num">
                                      <p:cBhvr>
                                        <p:cTn id="173" dur="500" fill="hold"/>
                                        <p:tgtEl>
                                          <p:spTgt spid="84"/>
                                        </p:tgtEl>
                                        <p:attrNameLst>
                                          <p:attrName>ppt_w</p:attrName>
                                        </p:attrNameLst>
                                      </p:cBhvr>
                                      <p:tavLst>
                                        <p:tav tm="0">
                                          <p:val>
                                            <p:fltVal val="0"/>
                                          </p:val>
                                        </p:tav>
                                        <p:tav tm="100000">
                                          <p:val>
                                            <p:strVal val="#ppt_w"/>
                                          </p:val>
                                        </p:tav>
                                      </p:tavLst>
                                    </p:anim>
                                    <p:anim calcmode="lin" valueType="num">
                                      <p:cBhvr>
                                        <p:cTn id="174" dur="500" fill="hold"/>
                                        <p:tgtEl>
                                          <p:spTgt spid="84"/>
                                        </p:tgtEl>
                                        <p:attrNameLst>
                                          <p:attrName>ppt_h</p:attrName>
                                        </p:attrNameLst>
                                      </p:cBhvr>
                                      <p:tavLst>
                                        <p:tav tm="0">
                                          <p:val>
                                            <p:fltVal val="0"/>
                                          </p:val>
                                        </p:tav>
                                        <p:tav tm="100000">
                                          <p:val>
                                            <p:strVal val="#ppt_h"/>
                                          </p:val>
                                        </p:tav>
                                      </p:tavLst>
                                    </p:anim>
                                    <p:animEffect transition="in" filter="fade">
                                      <p:cBhvr>
                                        <p:cTn id="175" dur="500"/>
                                        <p:tgtEl>
                                          <p:spTgt spid="84"/>
                                        </p:tgtEl>
                                      </p:cBhvr>
                                    </p:animEffect>
                                  </p:childTnLst>
                                </p:cTn>
                              </p:par>
                            </p:childTnLst>
                          </p:cTn>
                        </p:par>
                        <p:par>
                          <p:cTn id="176" fill="hold">
                            <p:stCondLst>
                              <p:cond delay="13000"/>
                            </p:stCondLst>
                            <p:childTnLst>
                              <p:par>
                                <p:cTn id="177" presetID="53" presetClass="entr" presetSubtype="16" fill="hold" grpId="0" nodeType="afterEffect">
                                  <p:stCondLst>
                                    <p:cond delay="0"/>
                                  </p:stCondLst>
                                  <p:childTnLst>
                                    <p:set>
                                      <p:cBhvr>
                                        <p:cTn id="178" dur="1" fill="hold">
                                          <p:stCondLst>
                                            <p:cond delay="0"/>
                                          </p:stCondLst>
                                        </p:cTn>
                                        <p:tgtEl>
                                          <p:spTgt spid="96"/>
                                        </p:tgtEl>
                                        <p:attrNameLst>
                                          <p:attrName>style.visibility</p:attrName>
                                        </p:attrNameLst>
                                      </p:cBhvr>
                                      <p:to>
                                        <p:strVal val="visible"/>
                                      </p:to>
                                    </p:set>
                                    <p:anim calcmode="lin" valueType="num">
                                      <p:cBhvr>
                                        <p:cTn id="179" dur="500" fill="hold"/>
                                        <p:tgtEl>
                                          <p:spTgt spid="96"/>
                                        </p:tgtEl>
                                        <p:attrNameLst>
                                          <p:attrName>ppt_w</p:attrName>
                                        </p:attrNameLst>
                                      </p:cBhvr>
                                      <p:tavLst>
                                        <p:tav tm="0">
                                          <p:val>
                                            <p:fltVal val="0"/>
                                          </p:val>
                                        </p:tav>
                                        <p:tav tm="100000">
                                          <p:val>
                                            <p:strVal val="#ppt_w"/>
                                          </p:val>
                                        </p:tav>
                                      </p:tavLst>
                                    </p:anim>
                                    <p:anim calcmode="lin" valueType="num">
                                      <p:cBhvr>
                                        <p:cTn id="180" dur="500" fill="hold"/>
                                        <p:tgtEl>
                                          <p:spTgt spid="96"/>
                                        </p:tgtEl>
                                        <p:attrNameLst>
                                          <p:attrName>ppt_h</p:attrName>
                                        </p:attrNameLst>
                                      </p:cBhvr>
                                      <p:tavLst>
                                        <p:tav tm="0">
                                          <p:val>
                                            <p:fltVal val="0"/>
                                          </p:val>
                                        </p:tav>
                                        <p:tav tm="100000">
                                          <p:val>
                                            <p:strVal val="#ppt_h"/>
                                          </p:val>
                                        </p:tav>
                                      </p:tavLst>
                                    </p:anim>
                                    <p:animEffect transition="in" filter="fade">
                                      <p:cBhvr>
                                        <p:cTn id="181" dur="500"/>
                                        <p:tgtEl>
                                          <p:spTgt spid="9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wipe(down)">
                                      <p:cBhvr>
                                        <p:cTn id="184" dur="500"/>
                                        <p:tgtEl>
                                          <p:spTgt spid="92"/>
                                        </p:tgtEl>
                                      </p:cBhvr>
                                    </p:animEffect>
                                  </p:childTnLst>
                                </p:cTn>
                              </p:par>
                            </p:childTnLst>
                          </p:cTn>
                        </p:par>
                        <p:par>
                          <p:cTn id="185" fill="hold">
                            <p:stCondLst>
                              <p:cond delay="13500"/>
                            </p:stCondLst>
                            <p:childTnLst>
                              <p:par>
                                <p:cTn id="186" presetID="22" presetClass="entr" presetSubtype="1" fill="hold" nodeType="afterEffect">
                                  <p:stCondLst>
                                    <p:cond delay="0"/>
                                  </p:stCondLst>
                                  <p:childTnLst>
                                    <p:set>
                                      <p:cBhvr>
                                        <p:cTn id="187" dur="1" fill="hold">
                                          <p:stCondLst>
                                            <p:cond delay="0"/>
                                          </p:stCondLst>
                                        </p:cTn>
                                        <p:tgtEl>
                                          <p:spTgt spid="93"/>
                                        </p:tgtEl>
                                        <p:attrNameLst>
                                          <p:attrName>style.visibility</p:attrName>
                                        </p:attrNameLst>
                                      </p:cBhvr>
                                      <p:to>
                                        <p:strVal val="visible"/>
                                      </p:to>
                                    </p:set>
                                    <p:animEffect transition="in" filter="wipe(up)">
                                      <p:cBhvr>
                                        <p:cTn id="188" dur="500"/>
                                        <p:tgtEl>
                                          <p:spTgt spid="93"/>
                                        </p:tgtEl>
                                      </p:cBhvr>
                                    </p:animEffect>
                                  </p:childTnLst>
                                </p:cTn>
                              </p:par>
                            </p:childTnLst>
                          </p:cTn>
                        </p:par>
                        <p:par>
                          <p:cTn id="189" fill="hold">
                            <p:stCondLst>
                              <p:cond delay="14000"/>
                            </p:stCondLst>
                            <p:childTnLst>
                              <p:par>
                                <p:cTn id="190" presetID="53" presetClass="entr" presetSubtype="16" fill="hold" grpId="0" nodeType="afterEffect">
                                  <p:stCondLst>
                                    <p:cond delay="0"/>
                                  </p:stCondLst>
                                  <p:childTnLst>
                                    <p:set>
                                      <p:cBhvr>
                                        <p:cTn id="191" dur="1" fill="hold">
                                          <p:stCondLst>
                                            <p:cond delay="0"/>
                                          </p:stCondLst>
                                        </p:cTn>
                                        <p:tgtEl>
                                          <p:spTgt spid="97"/>
                                        </p:tgtEl>
                                        <p:attrNameLst>
                                          <p:attrName>style.visibility</p:attrName>
                                        </p:attrNameLst>
                                      </p:cBhvr>
                                      <p:to>
                                        <p:strVal val="visible"/>
                                      </p:to>
                                    </p:set>
                                    <p:anim calcmode="lin" valueType="num">
                                      <p:cBhvr>
                                        <p:cTn id="192" dur="500" fill="hold"/>
                                        <p:tgtEl>
                                          <p:spTgt spid="97"/>
                                        </p:tgtEl>
                                        <p:attrNameLst>
                                          <p:attrName>ppt_w</p:attrName>
                                        </p:attrNameLst>
                                      </p:cBhvr>
                                      <p:tavLst>
                                        <p:tav tm="0">
                                          <p:val>
                                            <p:fltVal val="0"/>
                                          </p:val>
                                        </p:tav>
                                        <p:tav tm="100000">
                                          <p:val>
                                            <p:strVal val="#ppt_w"/>
                                          </p:val>
                                        </p:tav>
                                      </p:tavLst>
                                    </p:anim>
                                    <p:anim calcmode="lin" valueType="num">
                                      <p:cBhvr>
                                        <p:cTn id="193" dur="500" fill="hold"/>
                                        <p:tgtEl>
                                          <p:spTgt spid="97"/>
                                        </p:tgtEl>
                                        <p:attrNameLst>
                                          <p:attrName>ppt_h</p:attrName>
                                        </p:attrNameLst>
                                      </p:cBhvr>
                                      <p:tavLst>
                                        <p:tav tm="0">
                                          <p:val>
                                            <p:fltVal val="0"/>
                                          </p:val>
                                        </p:tav>
                                        <p:tav tm="100000">
                                          <p:val>
                                            <p:strVal val="#ppt_h"/>
                                          </p:val>
                                        </p:tav>
                                      </p:tavLst>
                                    </p:anim>
                                    <p:animEffect transition="in" filter="fade">
                                      <p:cBhvr>
                                        <p:cTn id="194" dur="500"/>
                                        <p:tgtEl>
                                          <p:spTgt spid="97"/>
                                        </p:tgtEl>
                                      </p:cBhvr>
                                    </p:animEffect>
                                  </p:childTnLst>
                                </p:cTn>
                              </p:par>
                            </p:childTnLst>
                          </p:cTn>
                        </p:par>
                        <p:par>
                          <p:cTn id="195" fill="hold">
                            <p:stCondLst>
                              <p:cond delay="14500"/>
                            </p:stCondLst>
                            <p:childTnLst>
                              <p:par>
                                <p:cTn id="196" presetID="53" presetClass="entr" presetSubtype="16" fill="hold" nodeType="afterEffect">
                                  <p:stCondLst>
                                    <p:cond delay="0"/>
                                  </p:stCondLst>
                                  <p:childTnLst>
                                    <p:set>
                                      <p:cBhvr>
                                        <p:cTn id="197" dur="1" fill="hold">
                                          <p:stCondLst>
                                            <p:cond delay="0"/>
                                          </p:stCondLst>
                                        </p:cTn>
                                        <p:tgtEl>
                                          <p:spTgt spid="104"/>
                                        </p:tgtEl>
                                        <p:attrNameLst>
                                          <p:attrName>style.visibility</p:attrName>
                                        </p:attrNameLst>
                                      </p:cBhvr>
                                      <p:to>
                                        <p:strVal val="visible"/>
                                      </p:to>
                                    </p:set>
                                    <p:anim calcmode="lin" valueType="num">
                                      <p:cBhvr>
                                        <p:cTn id="198" dur="500" fill="hold"/>
                                        <p:tgtEl>
                                          <p:spTgt spid="104"/>
                                        </p:tgtEl>
                                        <p:attrNameLst>
                                          <p:attrName>ppt_w</p:attrName>
                                        </p:attrNameLst>
                                      </p:cBhvr>
                                      <p:tavLst>
                                        <p:tav tm="0">
                                          <p:val>
                                            <p:fltVal val="0"/>
                                          </p:val>
                                        </p:tav>
                                        <p:tav tm="100000">
                                          <p:val>
                                            <p:strVal val="#ppt_w"/>
                                          </p:val>
                                        </p:tav>
                                      </p:tavLst>
                                    </p:anim>
                                    <p:anim calcmode="lin" valueType="num">
                                      <p:cBhvr>
                                        <p:cTn id="199" dur="500" fill="hold"/>
                                        <p:tgtEl>
                                          <p:spTgt spid="104"/>
                                        </p:tgtEl>
                                        <p:attrNameLst>
                                          <p:attrName>ppt_h</p:attrName>
                                        </p:attrNameLst>
                                      </p:cBhvr>
                                      <p:tavLst>
                                        <p:tav tm="0">
                                          <p:val>
                                            <p:fltVal val="0"/>
                                          </p:val>
                                        </p:tav>
                                        <p:tav tm="100000">
                                          <p:val>
                                            <p:strVal val="#ppt_h"/>
                                          </p:val>
                                        </p:tav>
                                      </p:tavLst>
                                    </p:anim>
                                    <p:animEffect transition="in" filter="fade">
                                      <p:cBhvr>
                                        <p:cTn id="200" dur="500"/>
                                        <p:tgtEl>
                                          <p:spTgt spid="104"/>
                                        </p:tgtEl>
                                      </p:cBhvr>
                                    </p:animEffect>
                                  </p:childTnLst>
                                </p:cTn>
                              </p:par>
                            </p:childTnLst>
                          </p:cTn>
                        </p:par>
                        <p:par>
                          <p:cTn id="201" fill="hold">
                            <p:stCondLst>
                              <p:cond delay="15000"/>
                            </p:stCondLst>
                            <p:childTnLst>
                              <p:par>
                                <p:cTn id="202" presetID="53" presetClass="entr" presetSubtype="16" fill="hold" grpId="0" nodeType="afterEffect">
                                  <p:stCondLst>
                                    <p:cond delay="0"/>
                                  </p:stCondLst>
                                  <p:childTnLst>
                                    <p:set>
                                      <p:cBhvr>
                                        <p:cTn id="203" dur="1" fill="hold">
                                          <p:stCondLst>
                                            <p:cond delay="0"/>
                                          </p:stCondLst>
                                        </p:cTn>
                                        <p:tgtEl>
                                          <p:spTgt spid="98"/>
                                        </p:tgtEl>
                                        <p:attrNameLst>
                                          <p:attrName>style.visibility</p:attrName>
                                        </p:attrNameLst>
                                      </p:cBhvr>
                                      <p:to>
                                        <p:strVal val="visible"/>
                                      </p:to>
                                    </p:set>
                                    <p:anim calcmode="lin" valueType="num">
                                      <p:cBhvr>
                                        <p:cTn id="204" dur="500" fill="hold"/>
                                        <p:tgtEl>
                                          <p:spTgt spid="98"/>
                                        </p:tgtEl>
                                        <p:attrNameLst>
                                          <p:attrName>ppt_w</p:attrName>
                                        </p:attrNameLst>
                                      </p:cBhvr>
                                      <p:tavLst>
                                        <p:tav tm="0">
                                          <p:val>
                                            <p:fltVal val="0"/>
                                          </p:val>
                                        </p:tav>
                                        <p:tav tm="100000">
                                          <p:val>
                                            <p:strVal val="#ppt_w"/>
                                          </p:val>
                                        </p:tav>
                                      </p:tavLst>
                                    </p:anim>
                                    <p:anim calcmode="lin" valueType="num">
                                      <p:cBhvr>
                                        <p:cTn id="205" dur="500" fill="hold"/>
                                        <p:tgtEl>
                                          <p:spTgt spid="98"/>
                                        </p:tgtEl>
                                        <p:attrNameLst>
                                          <p:attrName>ppt_h</p:attrName>
                                        </p:attrNameLst>
                                      </p:cBhvr>
                                      <p:tavLst>
                                        <p:tav tm="0">
                                          <p:val>
                                            <p:fltVal val="0"/>
                                          </p:val>
                                        </p:tav>
                                        <p:tav tm="100000">
                                          <p:val>
                                            <p:strVal val="#ppt_h"/>
                                          </p:val>
                                        </p:tav>
                                      </p:tavLst>
                                    </p:anim>
                                    <p:animEffect transition="in" filter="fade">
                                      <p:cBhvr>
                                        <p:cTn id="20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13" grpId="0"/>
      <p:bldP spid="16" grpId="0"/>
      <p:bldP spid="19" grpId="0" animBg="1"/>
      <p:bldP spid="23" grpId="0" animBg="1"/>
      <p:bldP spid="24" grpId="0"/>
      <p:bldP spid="28" grpId="0"/>
      <p:bldP spid="10" grpId="0" animBg="1"/>
      <p:bldP spid="12" grpId="0"/>
      <p:bldP spid="29" grpId="0"/>
      <p:bldP spid="48" grpId="0" animBg="1"/>
      <p:bldP spid="52" grpId="0" animBg="1"/>
      <p:bldP spid="53" grpId="0"/>
      <p:bldP spid="59" grpId="0"/>
      <p:bldP spid="63" grpId="0" animBg="1"/>
      <p:bldP spid="67" grpId="0" animBg="1"/>
      <p:bldP spid="68" grpId="0"/>
      <p:bldP spid="74" grpId="0"/>
      <p:bldP spid="78" grpId="0" animBg="1"/>
      <p:bldP spid="82" grpId="0" animBg="1"/>
      <p:bldP spid="83" grpId="0"/>
      <p:bldP spid="84" grpId="0"/>
      <p:bldP spid="92" grpId="0" animBg="1"/>
      <p:bldP spid="96" grpId="0" animBg="1"/>
      <p:bldP spid="97" grpId="0"/>
      <p:bldP spid="9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1000" r="-1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EE9D60-C100-94BD-2526-CCBB08C813BF}"/>
              </a:ext>
            </a:extLst>
          </p:cNvPr>
          <p:cNvSpPr txBox="1">
            <a:spLocks/>
          </p:cNvSpPr>
          <p:nvPr/>
        </p:nvSpPr>
        <p:spPr>
          <a:xfrm>
            <a:off x="2133600" y="1447800"/>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METHODS</a:t>
            </a:r>
            <a:endParaRPr lang="en-IE" dirty="0"/>
          </a:p>
        </p:txBody>
      </p:sp>
      <p:sp>
        <p:nvSpPr>
          <p:cNvPr id="28" name="Title 1">
            <a:extLst>
              <a:ext uri="{FF2B5EF4-FFF2-40B4-BE49-F238E27FC236}">
                <a16:creationId xmlns:a16="http://schemas.microsoft.com/office/drawing/2014/main" id="{3F07FEEA-642C-8249-B9E6-328B24199653}"/>
              </a:ext>
            </a:extLst>
          </p:cNvPr>
          <p:cNvSpPr txBox="1">
            <a:spLocks/>
          </p:cNvSpPr>
          <p:nvPr/>
        </p:nvSpPr>
        <p:spPr>
          <a:xfrm>
            <a:off x="5112988" y="4684490"/>
            <a:ext cx="14478000" cy="1498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9600" dirty="0"/>
              <a:t>IMPLEMENTATION METHODS</a:t>
            </a:r>
          </a:p>
        </p:txBody>
      </p:sp>
      <p:sp>
        <p:nvSpPr>
          <p:cNvPr id="29" name="TextBox 28">
            <a:extLst>
              <a:ext uri="{FF2B5EF4-FFF2-40B4-BE49-F238E27FC236}">
                <a16:creationId xmlns:a16="http://schemas.microsoft.com/office/drawing/2014/main" id="{70BDC1E8-EBB5-45A8-9558-9A62816AE6EA}"/>
              </a:ext>
            </a:extLst>
          </p:cNvPr>
          <p:cNvSpPr txBox="1"/>
          <p:nvPr/>
        </p:nvSpPr>
        <p:spPr>
          <a:xfrm>
            <a:off x="18897600" y="10482177"/>
            <a:ext cx="330540" cy="615553"/>
          </a:xfrm>
          <a:prstGeom prst="rect">
            <a:avLst/>
          </a:prstGeom>
          <a:noFill/>
        </p:spPr>
        <p:txBody>
          <a:bodyPr wrap="none" rtlCol="0">
            <a:spAutoFit/>
          </a:bodyPr>
          <a:lstStyle/>
          <a:p>
            <a:r>
              <a:rPr lang="en-GB" dirty="0"/>
              <a:t>`</a:t>
            </a:r>
            <a:endParaRPr lang="en-IN" dirty="0"/>
          </a:p>
        </p:txBody>
      </p:sp>
      <p:sp>
        <p:nvSpPr>
          <p:cNvPr id="31" name="Title 1">
            <a:extLst>
              <a:ext uri="{FF2B5EF4-FFF2-40B4-BE49-F238E27FC236}">
                <a16:creationId xmlns:a16="http://schemas.microsoft.com/office/drawing/2014/main" id="{9F3A7C04-295F-364C-D3A1-49740B0C2A36}"/>
              </a:ext>
            </a:extLst>
          </p:cNvPr>
          <p:cNvSpPr txBox="1">
            <a:spLocks/>
          </p:cNvSpPr>
          <p:nvPr/>
        </p:nvSpPr>
        <p:spPr>
          <a:xfrm>
            <a:off x="4860072" y="13992292"/>
            <a:ext cx="2188754"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72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SLR</a:t>
            </a:r>
          </a:p>
        </p:txBody>
      </p:sp>
      <p:sp>
        <p:nvSpPr>
          <p:cNvPr id="33" name="Title 1">
            <a:extLst>
              <a:ext uri="{FF2B5EF4-FFF2-40B4-BE49-F238E27FC236}">
                <a16:creationId xmlns:a16="http://schemas.microsoft.com/office/drawing/2014/main" id="{7BBEC765-04D6-1E09-3F59-80778246B8D1}"/>
              </a:ext>
            </a:extLst>
          </p:cNvPr>
          <p:cNvSpPr txBox="1">
            <a:spLocks/>
          </p:cNvSpPr>
          <p:nvPr/>
        </p:nvSpPr>
        <p:spPr>
          <a:xfrm>
            <a:off x="4924661" y="11963400"/>
            <a:ext cx="4659811"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72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MLR</a:t>
            </a:r>
          </a:p>
        </p:txBody>
      </p:sp>
      <p:sp>
        <p:nvSpPr>
          <p:cNvPr id="35" name="Title 1">
            <a:extLst>
              <a:ext uri="{FF2B5EF4-FFF2-40B4-BE49-F238E27FC236}">
                <a16:creationId xmlns:a16="http://schemas.microsoft.com/office/drawing/2014/main" id="{9052BC2A-59D7-9DED-3BD6-F3882A0E1574}"/>
              </a:ext>
            </a:extLst>
          </p:cNvPr>
          <p:cNvSpPr txBox="1">
            <a:spLocks/>
          </p:cNvSpPr>
          <p:nvPr/>
        </p:nvSpPr>
        <p:spPr>
          <a:xfrm>
            <a:off x="4814352" y="9948869"/>
            <a:ext cx="7149048" cy="1129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7200" dirty="0"/>
              <a:t>ANOVA TEST</a:t>
            </a:r>
          </a:p>
        </p:txBody>
      </p:sp>
      <p:sp>
        <p:nvSpPr>
          <p:cNvPr id="39" name="Title 1">
            <a:extLst>
              <a:ext uri="{FF2B5EF4-FFF2-40B4-BE49-F238E27FC236}">
                <a16:creationId xmlns:a16="http://schemas.microsoft.com/office/drawing/2014/main" id="{CF5E5059-B1AC-9A8E-3EF0-1554C9754DC2}"/>
              </a:ext>
            </a:extLst>
          </p:cNvPr>
          <p:cNvSpPr txBox="1">
            <a:spLocks/>
          </p:cNvSpPr>
          <p:nvPr/>
        </p:nvSpPr>
        <p:spPr>
          <a:xfrm>
            <a:off x="3151015" y="7696200"/>
            <a:ext cx="11887200" cy="137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8800" dirty="0"/>
              <a:t>STATISTICAL METHODS</a:t>
            </a:r>
          </a:p>
        </p:txBody>
      </p:sp>
      <p:grpSp>
        <p:nvGrpSpPr>
          <p:cNvPr id="66" name="Group 65">
            <a:extLst>
              <a:ext uri="{FF2B5EF4-FFF2-40B4-BE49-F238E27FC236}">
                <a16:creationId xmlns:a16="http://schemas.microsoft.com/office/drawing/2014/main" id="{F4623E29-6146-32E3-A3B2-BBCABF8F7055}"/>
              </a:ext>
            </a:extLst>
          </p:cNvPr>
          <p:cNvGrpSpPr/>
          <p:nvPr/>
        </p:nvGrpSpPr>
        <p:grpSpPr>
          <a:xfrm>
            <a:off x="3512423" y="10286384"/>
            <a:ext cx="837224" cy="829828"/>
            <a:chOff x="15981479" y="16131654"/>
            <a:chExt cx="1914346" cy="1897438"/>
          </a:xfrm>
        </p:grpSpPr>
        <p:sp>
          <p:nvSpPr>
            <p:cNvPr id="48" name="Oval 47">
              <a:extLst>
                <a:ext uri="{FF2B5EF4-FFF2-40B4-BE49-F238E27FC236}">
                  <a16:creationId xmlns:a16="http://schemas.microsoft.com/office/drawing/2014/main" id="{B51F245B-2A05-F3A1-A0D5-4C9EDE6BEB90}"/>
                </a:ext>
              </a:extLst>
            </p:cNvPr>
            <p:cNvSpPr/>
            <p:nvPr/>
          </p:nvSpPr>
          <p:spPr>
            <a:xfrm>
              <a:off x="15981479" y="16131654"/>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41" name="Picture 40">
              <a:extLst>
                <a:ext uri="{FF2B5EF4-FFF2-40B4-BE49-F238E27FC236}">
                  <a16:creationId xmlns:a16="http://schemas.microsoft.com/office/drawing/2014/main" id="{E57EDF72-E8D7-5233-9D84-F7D83C2E2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9751" y="16569120"/>
              <a:ext cx="1624890" cy="1026989"/>
            </a:xfrm>
            <a:prstGeom prst="rect">
              <a:avLst/>
            </a:prstGeom>
          </p:spPr>
        </p:pic>
      </p:grpSp>
      <p:grpSp>
        <p:nvGrpSpPr>
          <p:cNvPr id="65" name="Group 64">
            <a:extLst>
              <a:ext uri="{FF2B5EF4-FFF2-40B4-BE49-F238E27FC236}">
                <a16:creationId xmlns:a16="http://schemas.microsoft.com/office/drawing/2014/main" id="{DBE99CE2-FABB-3396-728F-F8C8135B9128}"/>
              </a:ext>
            </a:extLst>
          </p:cNvPr>
          <p:cNvGrpSpPr/>
          <p:nvPr/>
        </p:nvGrpSpPr>
        <p:grpSpPr>
          <a:xfrm>
            <a:off x="1371600" y="7871035"/>
            <a:ext cx="1391730" cy="1379436"/>
            <a:chOff x="18571332" y="14356136"/>
            <a:chExt cx="1914346" cy="1897438"/>
          </a:xfrm>
        </p:grpSpPr>
        <p:sp>
          <p:nvSpPr>
            <p:cNvPr id="45" name="Oval 44">
              <a:extLst>
                <a:ext uri="{FF2B5EF4-FFF2-40B4-BE49-F238E27FC236}">
                  <a16:creationId xmlns:a16="http://schemas.microsoft.com/office/drawing/2014/main" id="{7F540638-E19C-F1B6-9DAE-AF88E3BB8F4A}"/>
                </a:ext>
              </a:extLst>
            </p:cNvPr>
            <p:cNvSpPr/>
            <p:nvPr/>
          </p:nvSpPr>
          <p:spPr>
            <a:xfrm>
              <a:off x="18571332" y="14356136"/>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43" name="Picture 42">
              <a:extLst>
                <a:ext uri="{FF2B5EF4-FFF2-40B4-BE49-F238E27FC236}">
                  <a16:creationId xmlns:a16="http://schemas.microsoft.com/office/drawing/2014/main" id="{F61CA1B9-EA5A-F7D8-A250-2E9413174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9890" y="14760440"/>
              <a:ext cx="1177230" cy="1088830"/>
            </a:xfrm>
            <a:prstGeom prst="rect">
              <a:avLst/>
            </a:prstGeom>
          </p:spPr>
        </p:pic>
      </p:grpSp>
      <p:grpSp>
        <p:nvGrpSpPr>
          <p:cNvPr id="69" name="Group 68">
            <a:extLst>
              <a:ext uri="{FF2B5EF4-FFF2-40B4-BE49-F238E27FC236}">
                <a16:creationId xmlns:a16="http://schemas.microsoft.com/office/drawing/2014/main" id="{35A9996B-D64B-B86C-4E33-A6863426D359}"/>
              </a:ext>
            </a:extLst>
          </p:cNvPr>
          <p:cNvGrpSpPr/>
          <p:nvPr/>
        </p:nvGrpSpPr>
        <p:grpSpPr>
          <a:xfrm>
            <a:off x="3452639" y="12242128"/>
            <a:ext cx="891482" cy="883608"/>
            <a:chOff x="25331827" y="17629069"/>
            <a:chExt cx="1914346" cy="1897438"/>
          </a:xfrm>
        </p:grpSpPr>
        <p:sp>
          <p:nvSpPr>
            <p:cNvPr id="52" name="Oval 51">
              <a:extLst>
                <a:ext uri="{FF2B5EF4-FFF2-40B4-BE49-F238E27FC236}">
                  <a16:creationId xmlns:a16="http://schemas.microsoft.com/office/drawing/2014/main" id="{D00C58A0-D793-1910-110D-BA94FC2BF03C}"/>
                </a:ext>
              </a:extLst>
            </p:cNvPr>
            <p:cNvSpPr/>
            <p:nvPr/>
          </p:nvSpPr>
          <p:spPr>
            <a:xfrm>
              <a:off x="25331827" y="17629069"/>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68" name="Picture 67">
              <a:extLst>
                <a:ext uri="{FF2B5EF4-FFF2-40B4-BE49-F238E27FC236}">
                  <a16:creationId xmlns:a16="http://schemas.microsoft.com/office/drawing/2014/main" id="{75B6ECD3-5A56-7C34-5A3C-D579E3E09D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58385" y="18108016"/>
              <a:ext cx="1509644" cy="970674"/>
            </a:xfrm>
            <a:prstGeom prst="rect">
              <a:avLst/>
            </a:prstGeom>
          </p:spPr>
        </p:pic>
      </p:grpSp>
      <p:grpSp>
        <p:nvGrpSpPr>
          <p:cNvPr id="72" name="Group 71">
            <a:extLst>
              <a:ext uri="{FF2B5EF4-FFF2-40B4-BE49-F238E27FC236}">
                <a16:creationId xmlns:a16="http://schemas.microsoft.com/office/drawing/2014/main" id="{31B858B8-E77F-8FCA-021D-111D1A2821E3}"/>
              </a:ext>
            </a:extLst>
          </p:cNvPr>
          <p:cNvGrpSpPr/>
          <p:nvPr/>
        </p:nvGrpSpPr>
        <p:grpSpPr>
          <a:xfrm>
            <a:off x="3538022" y="14285041"/>
            <a:ext cx="878818" cy="871058"/>
            <a:chOff x="19839221" y="17123160"/>
            <a:chExt cx="1914346" cy="1897438"/>
          </a:xfrm>
        </p:grpSpPr>
        <p:sp>
          <p:nvSpPr>
            <p:cNvPr id="62" name="Oval 61">
              <a:extLst>
                <a:ext uri="{FF2B5EF4-FFF2-40B4-BE49-F238E27FC236}">
                  <a16:creationId xmlns:a16="http://schemas.microsoft.com/office/drawing/2014/main" id="{277C1F6C-5271-5C2E-9C50-2662BB575970}"/>
                </a:ext>
              </a:extLst>
            </p:cNvPr>
            <p:cNvSpPr/>
            <p:nvPr/>
          </p:nvSpPr>
          <p:spPr>
            <a:xfrm>
              <a:off x="19839221" y="17123160"/>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71" name="Picture 70">
              <a:extLst>
                <a:ext uri="{FF2B5EF4-FFF2-40B4-BE49-F238E27FC236}">
                  <a16:creationId xmlns:a16="http://schemas.microsoft.com/office/drawing/2014/main" id="{9734821E-1C18-03D1-F055-510350CB42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72481" y="17632910"/>
              <a:ext cx="1591850" cy="965270"/>
            </a:xfrm>
            <a:prstGeom prst="rect">
              <a:avLst/>
            </a:prstGeom>
          </p:spPr>
        </p:pic>
      </p:grpSp>
      <p:sp>
        <p:nvSpPr>
          <p:cNvPr id="74" name="Title 1">
            <a:extLst>
              <a:ext uri="{FF2B5EF4-FFF2-40B4-BE49-F238E27FC236}">
                <a16:creationId xmlns:a16="http://schemas.microsoft.com/office/drawing/2014/main" id="{617FA404-5E9A-0ECD-74F4-E2C8A3F66D55}"/>
              </a:ext>
            </a:extLst>
          </p:cNvPr>
          <p:cNvSpPr txBox="1">
            <a:spLocks/>
          </p:cNvSpPr>
          <p:nvPr/>
        </p:nvSpPr>
        <p:spPr>
          <a:xfrm>
            <a:off x="30403800" y="4695303"/>
            <a:ext cx="14478000" cy="1498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9600" dirty="0"/>
              <a:t>EVALUATION METHODS</a:t>
            </a:r>
          </a:p>
        </p:txBody>
      </p:sp>
      <p:sp>
        <p:nvSpPr>
          <p:cNvPr id="76" name="Title 1">
            <a:extLst>
              <a:ext uri="{FF2B5EF4-FFF2-40B4-BE49-F238E27FC236}">
                <a16:creationId xmlns:a16="http://schemas.microsoft.com/office/drawing/2014/main" id="{8514552B-6CB6-B8FC-8F05-74B5B9E01702}"/>
              </a:ext>
            </a:extLst>
          </p:cNvPr>
          <p:cNvSpPr txBox="1">
            <a:spLocks/>
          </p:cNvSpPr>
          <p:nvPr/>
        </p:nvSpPr>
        <p:spPr>
          <a:xfrm>
            <a:off x="15933617" y="7620000"/>
            <a:ext cx="5986544" cy="137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8800" dirty="0"/>
              <a:t>ML MODELS</a:t>
            </a:r>
          </a:p>
        </p:txBody>
      </p:sp>
      <p:grpSp>
        <p:nvGrpSpPr>
          <p:cNvPr id="79" name="Group 78">
            <a:extLst>
              <a:ext uri="{FF2B5EF4-FFF2-40B4-BE49-F238E27FC236}">
                <a16:creationId xmlns:a16="http://schemas.microsoft.com/office/drawing/2014/main" id="{E4EEA8FF-8934-41A1-364B-87391FC607FB}"/>
              </a:ext>
            </a:extLst>
          </p:cNvPr>
          <p:cNvGrpSpPr/>
          <p:nvPr/>
        </p:nvGrpSpPr>
        <p:grpSpPr>
          <a:xfrm>
            <a:off x="14173200" y="7756432"/>
            <a:ext cx="1413896" cy="1401408"/>
            <a:chOff x="18224079" y="16306470"/>
            <a:chExt cx="1914346" cy="1897438"/>
          </a:xfrm>
        </p:grpSpPr>
        <p:sp>
          <p:nvSpPr>
            <p:cNvPr id="60" name="Oval 59">
              <a:extLst>
                <a:ext uri="{FF2B5EF4-FFF2-40B4-BE49-F238E27FC236}">
                  <a16:creationId xmlns:a16="http://schemas.microsoft.com/office/drawing/2014/main" id="{F2273A8C-827B-1830-096B-8A7650BBC002}"/>
                </a:ext>
              </a:extLst>
            </p:cNvPr>
            <p:cNvSpPr/>
            <p:nvPr/>
          </p:nvSpPr>
          <p:spPr>
            <a:xfrm>
              <a:off x="18224079" y="16306470"/>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78" name="Picture 77">
              <a:extLst>
                <a:ext uri="{FF2B5EF4-FFF2-40B4-BE49-F238E27FC236}">
                  <a16:creationId xmlns:a16="http://schemas.microsoft.com/office/drawing/2014/main" id="{7F85B23D-9757-1D82-5408-2D38C072E3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35730" y="16654575"/>
              <a:ext cx="1091044" cy="1201228"/>
            </a:xfrm>
            <a:prstGeom prst="rect">
              <a:avLst/>
            </a:prstGeom>
          </p:spPr>
        </p:pic>
      </p:grpSp>
      <p:grpSp>
        <p:nvGrpSpPr>
          <p:cNvPr id="82" name="Group 81">
            <a:extLst>
              <a:ext uri="{FF2B5EF4-FFF2-40B4-BE49-F238E27FC236}">
                <a16:creationId xmlns:a16="http://schemas.microsoft.com/office/drawing/2014/main" id="{8A68A353-9383-A041-22B1-4C22294A656F}"/>
              </a:ext>
            </a:extLst>
          </p:cNvPr>
          <p:cNvGrpSpPr/>
          <p:nvPr/>
        </p:nvGrpSpPr>
        <p:grpSpPr>
          <a:xfrm>
            <a:off x="16188568" y="10125043"/>
            <a:ext cx="720632" cy="714268"/>
            <a:chOff x="18302779" y="18898678"/>
            <a:chExt cx="1914346" cy="1897438"/>
          </a:xfrm>
        </p:grpSpPr>
        <p:sp>
          <p:nvSpPr>
            <p:cNvPr id="54" name="Oval 53">
              <a:extLst>
                <a:ext uri="{FF2B5EF4-FFF2-40B4-BE49-F238E27FC236}">
                  <a16:creationId xmlns:a16="http://schemas.microsoft.com/office/drawing/2014/main" id="{7E4A545A-79A4-D9AB-2325-581E3662F66C}"/>
                </a:ext>
              </a:extLst>
            </p:cNvPr>
            <p:cNvSpPr/>
            <p:nvPr/>
          </p:nvSpPr>
          <p:spPr>
            <a:xfrm>
              <a:off x="18302779" y="18898678"/>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81" name="Picture 80">
              <a:extLst>
                <a:ext uri="{FF2B5EF4-FFF2-40B4-BE49-F238E27FC236}">
                  <a16:creationId xmlns:a16="http://schemas.microsoft.com/office/drawing/2014/main" id="{0A6E18B8-D8A9-73C4-B8C4-05D558AA07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650352" y="19237797"/>
              <a:ext cx="1219200" cy="1219200"/>
            </a:xfrm>
            <a:prstGeom prst="rect">
              <a:avLst/>
            </a:prstGeom>
          </p:spPr>
        </p:pic>
      </p:grpSp>
      <p:grpSp>
        <p:nvGrpSpPr>
          <p:cNvPr id="85" name="Group 84">
            <a:extLst>
              <a:ext uri="{FF2B5EF4-FFF2-40B4-BE49-F238E27FC236}">
                <a16:creationId xmlns:a16="http://schemas.microsoft.com/office/drawing/2014/main" id="{420CB2E9-E4CD-7F56-39B1-0CD1635DB409}"/>
              </a:ext>
            </a:extLst>
          </p:cNvPr>
          <p:cNvGrpSpPr/>
          <p:nvPr/>
        </p:nvGrpSpPr>
        <p:grpSpPr>
          <a:xfrm>
            <a:off x="16188568" y="12232147"/>
            <a:ext cx="720632" cy="714268"/>
            <a:chOff x="21400078" y="15727736"/>
            <a:chExt cx="1914346" cy="1897438"/>
          </a:xfrm>
        </p:grpSpPr>
        <p:sp>
          <p:nvSpPr>
            <p:cNvPr id="64" name="Oval 63">
              <a:extLst>
                <a:ext uri="{FF2B5EF4-FFF2-40B4-BE49-F238E27FC236}">
                  <a16:creationId xmlns:a16="http://schemas.microsoft.com/office/drawing/2014/main" id="{0D6D79AD-5979-4972-DD55-791D319293FF}"/>
                </a:ext>
              </a:extLst>
            </p:cNvPr>
            <p:cNvSpPr/>
            <p:nvPr/>
          </p:nvSpPr>
          <p:spPr>
            <a:xfrm>
              <a:off x="21400078" y="15727736"/>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84" name="Picture 83">
              <a:extLst>
                <a:ext uri="{FF2B5EF4-FFF2-40B4-BE49-F238E27FC236}">
                  <a16:creationId xmlns:a16="http://schemas.microsoft.com/office/drawing/2014/main" id="{B17423EC-091B-58CA-2A43-68DB8EB552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75877" y="16063478"/>
              <a:ext cx="1455820" cy="1225954"/>
            </a:xfrm>
            <a:prstGeom prst="rect">
              <a:avLst/>
            </a:prstGeom>
          </p:spPr>
        </p:pic>
      </p:grpSp>
      <p:grpSp>
        <p:nvGrpSpPr>
          <p:cNvPr id="88" name="Group 87">
            <a:extLst>
              <a:ext uri="{FF2B5EF4-FFF2-40B4-BE49-F238E27FC236}">
                <a16:creationId xmlns:a16="http://schemas.microsoft.com/office/drawing/2014/main" id="{20F7141D-06DC-5450-E18E-0D2C6DEBCFA6}"/>
              </a:ext>
            </a:extLst>
          </p:cNvPr>
          <p:cNvGrpSpPr/>
          <p:nvPr/>
        </p:nvGrpSpPr>
        <p:grpSpPr>
          <a:xfrm>
            <a:off x="16221398" y="14294817"/>
            <a:ext cx="705334" cy="699104"/>
            <a:chOff x="21400078" y="14565327"/>
            <a:chExt cx="1914346" cy="1897438"/>
          </a:xfrm>
        </p:grpSpPr>
        <p:sp>
          <p:nvSpPr>
            <p:cNvPr id="58" name="Oval 57">
              <a:extLst>
                <a:ext uri="{FF2B5EF4-FFF2-40B4-BE49-F238E27FC236}">
                  <a16:creationId xmlns:a16="http://schemas.microsoft.com/office/drawing/2014/main" id="{2DE8E494-E21B-E1E7-5A2F-A5CB144E5547}"/>
                </a:ext>
              </a:extLst>
            </p:cNvPr>
            <p:cNvSpPr/>
            <p:nvPr/>
          </p:nvSpPr>
          <p:spPr>
            <a:xfrm>
              <a:off x="21400078" y="14565327"/>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87" name="Picture 86">
              <a:extLst>
                <a:ext uri="{FF2B5EF4-FFF2-40B4-BE49-F238E27FC236}">
                  <a16:creationId xmlns:a16="http://schemas.microsoft.com/office/drawing/2014/main" id="{54488423-B14A-D721-67DC-4016E75F13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595251" y="14934117"/>
              <a:ext cx="1524000" cy="1159858"/>
            </a:xfrm>
            <a:prstGeom prst="rect">
              <a:avLst/>
            </a:prstGeom>
          </p:spPr>
        </p:pic>
      </p:grpSp>
      <p:grpSp>
        <p:nvGrpSpPr>
          <p:cNvPr id="91" name="Group 90">
            <a:extLst>
              <a:ext uri="{FF2B5EF4-FFF2-40B4-BE49-F238E27FC236}">
                <a16:creationId xmlns:a16="http://schemas.microsoft.com/office/drawing/2014/main" id="{13CAB5F1-0B2F-F984-0A58-BE1F119DFAEA}"/>
              </a:ext>
            </a:extLst>
          </p:cNvPr>
          <p:cNvGrpSpPr/>
          <p:nvPr/>
        </p:nvGrpSpPr>
        <p:grpSpPr>
          <a:xfrm>
            <a:off x="16207210" y="16339006"/>
            <a:ext cx="705336" cy="699106"/>
            <a:chOff x="20290904" y="13904016"/>
            <a:chExt cx="1914346" cy="1897438"/>
          </a:xfrm>
        </p:grpSpPr>
        <p:sp>
          <p:nvSpPr>
            <p:cNvPr id="50" name="Oval 49">
              <a:extLst>
                <a:ext uri="{FF2B5EF4-FFF2-40B4-BE49-F238E27FC236}">
                  <a16:creationId xmlns:a16="http://schemas.microsoft.com/office/drawing/2014/main" id="{3EB23F66-1053-B14A-670B-DBB8BB27058B}"/>
                </a:ext>
              </a:extLst>
            </p:cNvPr>
            <p:cNvSpPr/>
            <p:nvPr/>
          </p:nvSpPr>
          <p:spPr>
            <a:xfrm>
              <a:off x="20290904" y="13904016"/>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90" name="Picture 89">
              <a:extLst>
                <a:ext uri="{FF2B5EF4-FFF2-40B4-BE49-F238E27FC236}">
                  <a16:creationId xmlns:a16="http://schemas.microsoft.com/office/drawing/2014/main" id="{62C3B371-6C50-6BA8-1A84-CF57EFDD2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500772" y="14196317"/>
              <a:ext cx="1494610" cy="1312836"/>
            </a:xfrm>
            <a:prstGeom prst="rect">
              <a:avLst/>
            </a:prstGeom>
          </p:spPr>
        </p:pic>
      </p:grpSp>
      <p:grpSp>
        <p:nvGrpSpPr>
          <p:cNvPr id="94" name="Group 93">
            <a:extLst>
              <a:ext uri="{FF2B5EF4-FFF2-40B4-BE49-F238E27FC236}">
                <a16:creationId xmlns:a16="http://schemas.microsoft.com/office/drawing/2014/main" id="{DF0D311D-7591-4FBD-FB40-8E0EAFBA80FB}"/>
              </a:ext>
            </a:extLst>
          </p:cNvPr>
          <p:cNvGrpSpPr/>
          <p:nvPr/>
        </p:nvGrpSpPr>
        <p:grpSpPr>
          <a:xfrm>
            <a:off x="16196335" y="18456977"/>
            <a:ext cx="755460" cy="748786"/>
            <a:chOff x="21375663" y="18196797"/>
            <a:chExt cx="1914346" cy="1897438"/>
          </a:xfrm>
        </p:grpSpPr>
        <p:sp>
          <p:nvSpPr>
            <p:cNvPr id="56" name="Oval 55">
              <a:extLst>
                <a:ext uri="{FF2B5EF4-FFF2-40B4-BE49-F238E27FC236}">
                  <a16:creationId xmlns:a16="http://schemas.microsoft.com/office/drawing/2014/main" id="{B9C5A6AC-49EA-653A-41FF-71434BB15C82}"/>
                </a:ext>
              </a:extLst>
            </p:cNvPr>
            <p:cNvSpPr/>
            <p:nvPr/>
          </p:nvSpPr>
          <p:spPr>
            <a:xfrm>
              <a:off x="21375663" y="18196797"/>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93" name="Picture 92">
              <a:extLst>
                <a:ext uri="{FF2B5EF4-FFF2-40B4-BE49-F238E27FC236}">
                  <a16:creationId xmlns:a16="http://schemas.microsoft.com/office/drawing/2014/main" id="{57C6B6A5-0F35-CCEB-E9C2-D02DC3C5705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601627" y="18492751"/>
              <a:ext cx="1462418" cy="1305530"/>
            </a:xfrm>
            <a:prstGeom prst="rect">
              <a:avLst/>
            </a:prstGeom>
          </p:spPr>
        </p:pic>
      </p:grpSp>
      <p:grpSp>
        <p:nvGrpSpPr>
          <p:cNvPr id="100" name="Group 99">
            <a:extLst>
              <a:ext uri="{FF2B5EF4-FFF2-40B4-BE49-F238E27FC236}">
                <a16:creationId xmlns:a16="http://schemas.microsoft.com/office/drawing/2014/main" id="{63CD3A1B-E3CA-5548-7110-F5F83A6C0BFD}"/>
              </a:ext>
            </a:extLst>
          </p:cNvPr>
          <p:cNvGrpSpPr/>
          <p:nvPr/>
        </p:nvGrpSpPr>
        <p:grpSpPr>
          <a:xfrm>
            <a:off x="16196335" y="20635495"/>
            <a:ext cx="755460" cy="748786"/>
            <a:chOff x="15573904" y="20547923"/>
            <a:chExt cx="1085922" cy="1076330"/>
          </a:xfrm>
        </p:grpSpPr>
        <p:sp>
          <p:nvSpPr>
            <p:cNvPr id="98" name="Oval 97">
              <a:extLst>
                <a:ext uri="{FF2B5EF4-FFF2-40B4-BE49-F238E27FC236}">
                  <a16:creationId xmlns:a16="http://schemas.microsoft.com/office/drawing/2014/main" id="{0F934F1C-CF3B-2360-867A-75F0D1260CCE}"/>
                </a:ext>
              </a:extLst>
            </p:cNvPr>
            <p:cNvSpPr/>
            <p:nvPr/>
          </p:nvSpPr>
          <p:spPr>
            <a:xfrm>
              <a:off x="15573904" y="20547923"/>
              <a:ext cx="1085922" cy="1076330"/>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96" name="Picture 95">
              <a:extLst>
                <a:ext uri="{FF2B5EF4-FFF2-40B4-BE49-F238E27FC236}">
                  <a16:creationId xmlns:a16="http://schemas.microsoft.com/office/drawing/2014/main" id="{50812CDF-2FFF-B36E-8D62-EFAADB20732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flipV="1">
              <a:off x="15716287" y="20878671"/>
              <a:ext cx="801156" cy="414834"/>
            </a:xfrm>
            <a:prstGeom prst="rect">
              <a:avLst/>
            </a:prstGeom>
          </p:spPr>
        </p:pic>
      </p:grpSp>
      <p:sp>
        <p:nvSpPr>
          <p:cNvPr id="102" name="Title 1">
            <a:extLst>
              <a:ext uri="{FF2B5EF4-FFF2-40B4-BE49-F238E27FC236}">
                <a16:creationId xmlns:a16="http://schemas.microsoft.com/office/drawing/2014/main" id="{C3073009-4A2E-4381-8E52-D635063A7672}"/>
              </a:ext>
            </a:extLst>
          </p:cNvPr>
          <p:cNvSpPr txBox="1">
            <a:spLocks/>
          </p:cNvSpPr>
          <p:nvPr/>
        </p:nvSpPr>
        <p:spPr>
          <a:xfrm>
            <a:off x="17602353" y="9748896"/>
            <a:ext cx="9750989"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LINEAR REGRESSION</a:t>
            </a:r>
          </a:p>
        </p:txBody>
      </p:sp>
      <p:sp>
        <p:nvSpPr>
          <p:cNvPr id="104" name="Title 1">
            <a:extLst>
              <a:ext uri="{FF2B5EF4-FFF2-40B4-BE49-F238E27FC236}">
                <a16:creationId xmlns:a16="http://schemas.microsoft.com/office/drawing/2014/main" id="{70438A9C-D632-B687-BEB4-5E94E33AE303}"/>
              </a:ext>
            </a:extLst>
          </p:cNvPr>
          <p:cNvSpPr txBox="1">
            <a:spLocks/>
          </p:cNvSpPr>
          <p:nvPr/>
        </p:nvSpPr>
        <p:spPr>
          <a:xfrm>
            <a:off x="17564984" y="11857819"/>
            <a:ext cx="9750989"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DECISION TREE</a:t>
            </a:r>
          </a:p>
        </p:txBody>
      </p:sp>
      <p:sp>
        <p:nvSpPr>
          <p:cNvPr id="106" name="Title 1">
            <a:extLst>
              <a:ext uri="{FF2B5EF4-FFF2-40B4-BE49-F238E27FC236}">
                <a16:creationId xmlns:a16="http://schemas.microsoft.com/office/drawing/2014/main" id="{E70BC5AC-7D1D-554F-B813-D3A28D259A7F}"/>
              </a:ext>
            </a:extLst>
          </p:cNvPr>
          <p:cNvSpPr txBox="1">
            <a:spLocks/>
          </p:cNvSpPr>
          <p:nvPr/>
        </p:nvSpPr>
        <p:spPr>
          <a:xfrm>
            <a:off x="17596939" y="13829633"/>
            <a:ext cx="12502061"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SUPPORT VECTOR MACHINE</a:t>
            </a:r>
          </a:p>
        </p:txBody>
      </p:sp>
      <p:sp>
        <p:nvSpPr>
          <p:cNvPr id="108" name="Title 1">
            <a:extLst>
              <a:ext uri="{FF2B5EF4-FFF2-40B4-BE49-F238E27FC236}">
                <a16:creationId xmlns:a16="http://schemas.microsoft.com/office/drawing/2014/main" id="{85DC35D6-E3B6-F62A-A740-E97C6B8994B9}"/>
              </a:ext>
            </a:extLst>
          </p:cNvPr>
          <p:cNvSpPr txBox="1">
            <a:spLocks/>
          </p:cNvSpPr>
          <p:nvPr/>
        </p:nvSpPr>
        <p:spPr>
          <a:xfrm>
            <a:off x="17596939" y="16005918"/>
            <a:ext cx="12502061"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RANDOM FOREST</a:t>
            </a:r>
          </a:p>
        </p:txBody>
      </p:sp>
      <p:sp>
        <p:nvSpPr>
          <p:cNvPr id="110" name="Title 1">
            <a:extLst>
              <a:ext uri="{FF2B5EF4-FFF2-40B4-BE49-F238E27FC236}">
                <a16:creationId xmlns:a16="http://schemas.microsoft.com/office/drawing/2014/main" id="{EDBF2359-55E0-30E9-290A-67D2D39804C8}"/>
              </a:ext>
            </a:extLst>
          </p:cNvPr>
          <p:cNvSpPr txBox="1">
            <a:spLocks/>
          </p:cNvSpPr>
          <p:nvPr/>
        </p:nvSpPr>
        <p:spPr>
          <a:xfrm>
            <a:off x="17596939" y="18143549"/>
            <a:ext cx="4805861"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XG-BOOST</a:t>
            </a:r>
          </a:p>
        </p:txBody>
      </p:sp>
      <p:sp>
        <p:nvSpPr>
          <p:cNvPr id="112" name="Title 1">
            <a:extLst>
              <a:ext uri="{FF2B5EF4-FFF2-40B4-BE49-F238E27FC236}">
                <a16:creationId xmlns:a16="http://schemas.microsoft.com/office/drawing/2014/main" id="{CF059389-7691-27A6-5FD0-C682B2864AC4}"/>
              </a:ext>
            </a:extLst>
          </p:cNvPr>
          <p:cNvSpPr txBox="1">
            <a:spLocks/>
          </p:cNvSpPr>
          <p:nvPr/>
        </p:nvSpPr>
        <p:spPr>
          <a:xfrm>
            <a:off x="17665475" y="20421600"/>
            <a:ext cx="6787061"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NEURAL NETWORK</a:t>
            </a:r>
          </a:p>
        </p:txBody>
      </p:sp>
      <p:grpSp>
        <p:nvGrpSpPr>
          <p:cNvPr id="118" name="Group 117">
            <a:extLst>
              <a:ext uri="{FF2B5EF4-FFF2-40B4-BE49-F238E27FC236}">
                <a16:creationId xmlns:a16="http://schemas.microsoft.com/office/drawing/2014/main" id="{22425A4E-969A-71C2-D9F8-1F5FBF883297}"/>
              </a:ext>
            </a:extLst>
          </p:cNvPr>
          <p:cNvGrpSpPr/>
          <p:nvPr/>
        </p:nvGrpSpPr>
        <p:grpSpPr>
          <a:xfrm>
            <a:off x="3207988" y="4792648"/>
            <a:ext cx="1413896" cy="1401408"/>
            <a:chOff x="5187032" y="4668764"/>
            <a:chExt cx="1413896" cy="1401408"/>
          </a:xfrm>
        </p:grpSpPr>
        <p:sp>
          <p:nvSpPr>
            <p:cNvPr id="114" name="Oval 113">
              <a:extLst>
                <a:ext uri="{FF2B5EF4-FFF2-40B4-BE49-F238E27FC236}">
                  <a16:creationId xmlns:a16="http://schemas.microsoft.com/office/drawing/2014/main" id="{748C60F8-C9B7-CBCD-8B95-E1E5DAACE862}"/>
                </a:ext>
              </a:extLst>
            </p:cNvPr>
            <p:cNvSpPr/>
            <p:nvPr/>
          </p:nvSpPr>
          <p:spPr>
            <a:xfrm>
              <a:off x="5187032" y="4668764"/>
              <a:ext cx="1413896" cy="1401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17" name="Picture 116">
              <a:extLst>
                <a:ext uri="{FF2B5EF4-FFF2-40B4-BE49-F238E27FC236}">
                  <a16:creationId xmlns:a16="http://schemas.microsoft.com/office/drawing/2014/main" id="{752DF9D8-EAE9-377C-0740-8AA259E010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5392076" y="4856212"/>
              <a:ext cx="1003808" cy="1026512"/>
            </a:xfrm>
            <a:prstGeom prst="rect">
              <a:avLst/>
            </a:prstGeom>
          </p:spPr>
        </p:pic>
      </p:grpSp>
      <p:grpSp>
        <p:nvGrpSpPr>
          <p:cNvPr id="124" name="Group 123">
            <a:extLst>
              <a:ext uri="{FF2B5EF4-FFF2-40B4-BE49-F238E27FC236}">
                <a16:creationId xmlns:a16="http://schemas.microsoft.com/office/drawing/2014/main" id="{4471308E-E65D-A10B-0714-4436882FE050}"/>
              </a:ext>
            </a:extLst>
          </p:cNvPr>
          <p:cNvGrpSpPr/>
          <p:nvPr/>
        </p:nvGrpSpPr>
        <p:grpSpPr>
          <a:xfrm>
            <a:off x="28498800" y="4792648"/>
            <a:ext cx="1413896" cy="1401408"/>
            <a:chOff x="28020452" y="7043801"/>
            <a:chExt cx="1413896" cy="1401408"/>
          </a:xfrm>
        </p:grpSpPr>
        <p:sp>
          <p:nvSpPr>
            <p:cNvPr id="122" name="Oval 121">
              <a:extLst>
                <a:ext uri="{FF2B5EF4-FFF2-40B4-BE49-F238E27FC236}">
                  <a16:creationId xmlns:a16="http://schemas.microsoft.com/office/drawing/2014/main" id="{50AEE122-408E-244C-3A0F-F7F8FBAEDAF0}"/>
                </a:ext>
              </a:extLst>
            </p:cNvPr>
            <p:cNvSpPr/>
            <p:nvPr/>
          </p:nvSpPr>
          <p:spPr>
            <a:xfrm>
              <a:off x="28020452" y="7043801"/>
              <a:ext cx="1413896" cy="1401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20" name="Picture 119">
              <a:extLst>
                <a:ext uri="{FF2B5EF4-FFF2-40B4-BE49-F238E27FC236}">
                  <a16:creationId xmlns:a16="http://schemas.microsoft.com/office/drawing/2014/main" id="{6E4EBA44-E0ED-4806-DDB9-6B5BC72ED2E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214808" y="7218060"/>
              <a:ext cx="1025184" cy="1052891"/>
            </a:xfrm>
            <a:prstGeom prst="rect">
              <a:avLst/>
            </a:prstGeom>
          </p:spPr>
        </p:pic>
      </p:grpSp>
      <p:grpSp>
        <p:nvGrpSpPr>
          <p:cNvPr id="133" name="Group 132">
            <a:extLst>
              <a:ext uri="{FF2B5EF4-FFF2-40B4-BE49-F238E27FC236}">
                <a16:creationId xmlns:a16="http://schemas.microsoft.com/office/drawing/2014/main" id="{561397EB-C169-EF60-C561-DD5F35EE0657}"/>
              </a:ext>
            </a:extLst>
          </p:cNvPr>
          <p:cNvGrpSpPr/>
          <p:nvPr/>
        </p:nvGrpSpPr>
        <p:grpSpPr>
          <a:xfrm>
            <a:off x="30556200" y="7729900"/>
            <a:ext cx="1012384" cy="1003442"/>
            <a:chOff x="28514742" y="7670434"/>
            <a:chExt cx="1413896" cy="1401408"/>
          </a:xfrm>
        </p:grpSpPr>
        <p:sp>
          <p:nvSpPr>
            <p:cNvPr id="129" name="Oval 128">
              <a:extLst>
                <a:ext uri="{FF2B5EF4-FFF2-40B4-BE49-F238E27FC236}">
                  <a16:creationId xmlns:a16="http://schemas.microsoft.com/office/drawing/2014/main" id="{30BD142F-E0AB-0704-4434-544CD8008895}"/>
                </a:ext>
              </a:extLst>
            </p:cNvPr>
            <p:cNvSpPr/>
            <p:nvPr/>
          </p:nvSpPr>
          <p:spPr>
            <a:xfrm>
              <a:off x="28514742" y="7670434"/>
              <a:ext cx="1413896" cy="1401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32" name="Picture 131">
              <a:extLst>
                <a:ext uri="{FF2B5EF4-FFF2-40B4-BE49-F238E27FC236}">
                  <a16:creationId xmlns:a16="http://schemas.microsoft.com/office/drawing/2014/main" id="{933DE0D6-4713-4391-22D9-0D10FE19FE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624456" y="7922997"/>
              <a:ext cx="1194468" cy="896282"/>
            </a:xfrm>
            <a:prstGeom prst="rect">
              <a:avLst/>
            </a:prstGeom>
          </p:spPr>
        </p:pic>
      </p:grpSp>
      <p:sp>
        <p:nvSpPr>
          <p:cNvPr id="135" name="Title 1">
            <a:extLst>
              <a:ext uri="{FF2B5EF4-FFF2-40B4-BE49-F238E27FC236}">
                <a16:creationId xmlns:a16="http://schemas.microsoft.com/office/drawing/2014/main" id="{FF165724-CBBC-EE25-7384-6BFC4820CF13}"/>
              </a:ext>
            </a:extLst>
          </p:cNvPr>
          <p:cNvSpPr txBox="1">
            <a:spLocks/>
          </p:cNvSpPr>
          <p:nvPr/>
        </p:nvSpPr>
        <p:spPr>
          <a:xfrm>
            <a:off x="32256502" y="7543800"/>
            <a:ext cx="5986544"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RMSE</a:t>
            </a:r>
          </a:p>
        </p:txBody>
      </p:sp>
      <p:sp>
        <p:nvSpPr>
          <p:cNvPr id="139" name="Title 1">
            <a:extLst>
              <a:ext uri="{FF2B5EF4-FFF2-40B4-BE49-F238E27FC236}">
                <a16:creationId xmlns:a16="http://schemas.microsoft.com/office/drawing/2014/main" id="{FFF74E98-574C-A8FA-4D3C-4AE7BF9646D9}"/>
              </a:ext>
            </a:extLst>
          </p:cNvPr>
          <p:cNvSpPr txBox="1">
            <a:spLocks/>
          </p:cNvSpPr>
          <p:nvPr/>
        </p:nvSpPr>
        <p:spPr>
          <a:xfrm>
            <a:off x="32256502" y="9819763"/>
            <a:ext cx="5986544"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MAE</a:t>
            </a:r>
          </a:p>
        </p:txBody>
      </p:sp>
      <p:grpSp>
        <p:nvGrpSpPr>
          <p:cNvPr id="142" name="Group 141">
            <a:extLst>
              <a:ext uri="{FF2B5EF4-FFF2-40B4-BE49-F238E27FC236}">
                <a16:creationId xmlns:a16="http://schemas.microsoft.com/office/drawing/2014/main" id="{E76D99DA-3A63-0A85-F07E-7B9A12CD6E4C}"/>
              </a:ext>
            </a:extLst>
          </p:cNvPr>
          <p:cNvGrpSpPr/>
          <p:nvPr/>
        </p:nvGrpSpPr>
        <p:grpSpPr>
          <a:xfrm>
            <a:off x="30556200" y="10005863"/>
            <a:ext cx="1012384" cy="1003442"/>
            <a:chOff x="28502742" y="10032395"/>
            <a:chExt cx="1413896" cy="1401408"/>
          </a:xfrm>
        </p:grpSpPr>
        <p:sp>
          <p:nvSpPr>
            <p:cNvPr id="137" name="Oval 136">
              <a:extLst>
                <a:ext uri="{FF2B5EF4-FFF2-40B4-BE49-F238E27FC236}">
                  <a16:creationId xmlns:a16="http://schemas.microsoft.com/office/drawing/2014/main" id="{EB037CBE-6E02-CC89-AAD4-C95DC7421265}"/>
                </a:ext>
              </a:extLst>
            </p:cNvPr>
            <p:cNvSpPr/>
            <p:nvPr/>
          </p:nvSpPr>
          <p:spPr>
            <a:xfrm>
              <a:off x="28502742" y="10032395"/>
              <a:ext cx="1413896" cy="1401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41" name="Picture 140">
              <a:extLst>
                <a:ext uri="{FF2B5EF4-FFF2-40B4-BE49-F238E27FC236}">
                  <a16:creationId xmlns:a16="http://schemas.microsoft.com/office/drawing/2014/main" id="{CDEB8416-2328-76D5-BC79-7BE595C9F5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680735" y="10408882"/>
              <a:ext cx="1057910" cy="648435"/>
            </a:xfrm>
            <a:prstGeom prst="rect">
              <a:avLst/>
            </a:prstGeom>
          </p:spPr>
        </p:pic>
      </p:grpSp>
      <p:sp>
        <p:nvSpPr>
          <p:cNvPr id="143" name="Title 1">
            <a:extLst>
              <a:ext uri="{FF2B5EF4-FFF2-40B4-BE49-F238E27FC236}">
                <a16:creationId xmlns:a16="http://schemas.microsoft.com/office/drawing/2014/main" id="{0977A13B-8732-0D44-1058-C776DC132E19}"/>
              </a:ext>
            </a:extLst>
          </p:cNvPr>
          <p:cNvSpPr txBox="1">
            <a:spLocks/>
          </p:cNvSpPr>
          <p:nvPr/>
        </p:nvSpPr>
        <p:spPr>
          <a:xfrm>
            <a:off x="32258960" y="12228476"/>
            <a:ext cx="5986544"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sz="6600" dirty="0"/>
              <a:t>R SQUARED</a:t>
            </a:r>
          </a:p>
        </p:txBody>
      </p:sp>
      <p:grpSp>
        <p:nvGrpSpPr>
          <p:cNvPr id="149" name="Group 148">
            <a:extLst>
              <a:ext uri="{FF2B5EF4-FFF2-40B4-BE49-F238E27FC236}">
                <a16:creationId xmlns:a16="http://schemas.microsoft.com/office/drawing/2014/main" id="{2D01DD5E-405C-A082-B132-984A01F0E661}"/>
              </a:ext>
            </a:extLst>
          </p:cNvPr>
          <p:cNvGrpSpPr/>
          <p:nvPr/>
        </p:nvGrpSpPr>
        <p:grpSpPr>
          <a:xfrm>
            <a:off x="30558658" y="12414576"/>
            <a:ext cx="1012384" cy="1003442"/>
            <a:chOff x="28505200" y="12441108"/>
            <a:chExt cx="1413896" cy="1401408"/>
          </a:xfrm>
        </p:grpSpPr>
        <p:sp>
          <p:nvSpPr>
            <p:cNvPr id="145" name="Oval 144">
              <a:extLst>
                <a:ext uri="{FF2B5EF4-FFF2-40B4-BE49-F238E27FC236}">
                  <a16:creationId xmlns:a16="http://schemas.microsoft.com/office/drawing/2014/main" id="{9A9AC306-0290-B5B3-D354-1CB8E9036689}"/>
                </a:ext>
              </a:extLst>
            </p:cNvPr>
            <p:cNvSpPr/>
            <p:nvPr/>
          </p:nvSpPr>
          <p:spPr>
            <a:xfrm>
              <a:off x="28505200" y="12441108"/>
              <a:ext cx="1413896" cy="1401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48" name="Picture 147">
              <a:extLst>
                <a:ext uri="{FF2B5EF4-FFF2-40B4-BE49-F238E27FC236}">
                  <a16:creationId xmlns:a16="http://schemas.microsoft.com/office/drawing/2014/main" id="{7459E6D9-13A6-6287-FCE0-012FED590F6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626809" y="12773814"/>
              <a:ext cx="1170679" cy="735996"/>
            </a:xfrm>
            <a:prstGeom prst="rect">
              <a:avLst/>
            </a:prstGeom>
          </p:spPr>
        </p:pic>
      </p:grpSp>
    </p:spTree>
    <p:extLst>
      <p:ext uri="{BB962C8B-B14F-4D97-AF65-F5344CB8AC3E}">
        <p14:creationId xmlns:p14="http://schemas.microsoft.com/office/powerpoint/2010/main" val="402590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p:cTn id="7" dur="500" fill="hold"/>
                                        <p:tgtEl>
                                          <p:spTgt spid="118"/>
                                        </p:tgtEl>
                                        <p:attrNameLst>
                                          <p:attrName>ppt_w</p:attrName>
                                        </p:attrNameLst>
                                      </p:cBhvr>
                                      <p:tavLst>
                                        <p:tav tm="0">
                                          <p:val>
                                            <p:fltVal val="0"/>
                                          </p:val>
                                        </p:tav>
                                        <p:tav tm="100000">
                                          <p:val>
                                            <p:strVal val="#ppt_w"/>
                                          </p:val>
                                        </p:tav>
                                      </p:tavLst>
                                    </p:anim>
                                    <p:anim calcmode="lin" valueType="num">
                                      <p:cBhvr>
                                        <p:cTn id="8" dur="500" fill="hold"/>
                                        <p:tgtEl>
                                          <p:spTgt spid="118"/>
                                        </p:tgtEl>
                                        <p:attrNameLst>
                                          <p:attrName>ppt_h</p:attrName>
                                        </p:attrNameLst>
                                      </p:cBhvr>
                                      <p:tavLst>
                                        <p:tav tm="0">
                                          <p:val>
                                            <p:fltVal val="0"/>
                                          </p:val>
                                        </p:tav>
                                        <p:tav tm="100000">
                                          <p:val>
                                            <p:strVal val="#ppt_h"/>
                                          </p:val>
                                        </p:tav>
                                      </p:tavLst>
                                    </p:anim>
                                    <p:animEffect transition="in" filter="fade">
                                      <p:cBhvr>
                                        <p:cTn id="9" dur="500"/>
                                        <p:tgtEl>
                                          <p:spTgt spid="118"/>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par>
                                <p:cTn id="13" presetID="53" presetClass="entr" presetSubtype="16" fill="hold" nodeType="withEffect">
                                  <p:stCondLst>
                                    <p:cond delay="250"/>
                                  </p:stCondLst>
                                  <p:childTnLst>
                                    <p:set>
                                      <p:cBhvr>
                                        <p:cTn id="14" dur="1" fill="hold">
                                          <p:stCondLst>
                                            <p:cond delay="0"/>
                                          </p:stCondLst>
                                        </p:cTn>
                                        <p:tgtEl>
                                          <p:spTgt spid="65"/>
                                        </p:tgtEl>
                                        <p:attrNameLst>
                                          <p:attrName>style.visibility</p:attrName>
                                        </p:attrNameLst>
                                      </p:cBhvr>
                                      <p:to>
                                        <p:strVal val="visible"/>
                                      </p:to>
                                    </p:set>
                                    <p:anim calcmode="lin" valueType="num">
                                      <p:cBhvr>
                                        <p:cTn id="15" dur="500" fill="hold"/>
                                        <p:tgtEl>
                                          <p:spTgt spid="65"/>
                                        </p:tgtEl>
                                        <p:attrNameLst>
                                          <p:attrName>ppt_w</p:attrName>
                                        </p:attrNameLst>
                                      </p:cBhvr>
                                      <p:tavLst>
                                        <p:tav tm="0">
                                          <p:val>
                                            <p:fltVal val="0"/>
                                          </p:val>
                                        </p:tav>
                                        <p:tav tm="100000">
                                          <p:val>
                                            <p:strVal val="#ppt_w"/>
                                          </p:val>
                                        </p:tav>
                                      </p:tavLst>
                                    </p:anim>
                                    <p:anim calcmode="lin" valueType="num">
                                      <p:cBhvr>
                                        <p:cTn id="16" dur="500" fill="hold"/>
                                        <p:tgtEl>
                                          <p:spTgt spid="65"/>
                                        </p:tgtEl>
                                        <p:attrNameLst>
                                          <p:attrName>ppt_h</p:attrName>
                                        </p:attrNameLst>
                                      </p:cBhvr>
                                      <p:tavLst>
                                        <p:tav tm="0">
                                          <p:val>
                                            <p:fltVal val="0"/>
                                          </p:val>
                                        </p:tav>
                                        <p:tav tm="100000">
                                          <p:val>
                                            <p:strVal val="#ppt_h"/>
                                          </p:val>
                                        </p:tav>
                                      </p:tavLst>
                                    </p:anim>
                                    <p:animEffect transition="in" filter="fade">
                                      <p:cBhvr>
                                        <p:cTn id="17" dur="500"/>
                                        <p:tgtEl>
                                          <p:spTgt spid="65"/>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par>
                                <p:cTn id="21" presetID="53" presetClass="entr" presetSubtype="16" fill="hold" nodeType="withEffect">
                                  <p:stCondLst>
                                    <p:cond delay="750"/>
                                  </p:stCondLst>
                                  <p:childTnLst>
                                    <p:set>
                                      <p:cBhvr>
                                        <p:cTn id="22" dur="1" fill="hold">
                                          <p:stCondLst>
                                            <p:cond delay="0"/>
                                          </p:stCondLst>
                                        </p:cTn>
                                        <p:tgtEl>
                                          <p:spTgt spid="66"/>
                                        </p:tgtEl>
                                        <p:attrNameLst>
                                          <p:attrName>style.visibility</p:attrName>
                                        </p:attrNameLst>
                                      </p:cBhvr>
                                      <p:to>
                                        <p:strVal val="visible"/>
                                      </p:to>
                                    </p:set>
                                    <p:anim calcmode="lin" valueType="num">
                                      <p:cBhvr>
                                        <p:cTn id="23" dur="500" fill="hold"/>
                                        <p:tgtEl>
                                          <p:spTgt spid="66"/>
                                        </p:tgtEl>
                                        <p:attrNameLst>
                                          <p:attrName>ppt_w</p:attrName>
                                        </p:attrNameLst>
                                      </p:cBhvr>
                                      <p:tavLst>
                                        <p:tav tm="0">
                                          <p:val>
                                            <p:fltVal val="0"/>
                                          </p:val>
                                        </p:tav>
                                        <p:tav tm="100000">
                                          <p:val>
                                            <p:strVal val="#ppt_w"/>
                                          </p:val>
                                        </p:tav>
                                      </p:tavLst>
                                    </p:anim>
                                    <p:anim calcmode="lin" valueType="num">
                                      <p:cBhvr>
                                        <p:cTn id="24" dur="500" fill="hold"/>
                                        <p:tgtEl>
                                          <p:spTgt spid="66"/>
                                        </p:tgtEl>
                                        <p:attrNameLst>
                                          <p:attrName>ppt_h</p:attrName>
                                        </p:attrNameLst>
                                      </p:cBhvr>
                                      <p:tavLst>
                                        <p:tav tm="0">
                                          <p:val>
                                            <p:fltVal val="0"/>
                                          </p:val>
                                        </p:tav>
                                        <p:tav tm="100000">
                                          <p:val>
                                            <p:strVal val="#ppt_h"/>
                                          </p:val>
                                        </p:tav>
                                      </p:tavLst>
                                    </p:anim>
                                    <p:animEffect transition="in" filter="fade">
                                      <p:cBhvr>
                                        <p:cTn id="25" dur="500"/>
                                        <p:tgtEl>
                                          <p:spTgt spid="66"/>
                                        </p:tgtEl>
                                      </p:cBhvr>
                                    </p:animEffect>
                                  </p:childTnLst>
                                </p:cTn>
                              </p:par>
                              <p:par>
                                <p:cTn id="26" presetID="22" presetClass="entr" presetSubtype="8" fill="hold" grpId="0" nodeType="withEffect">
                                  <p:stCondLst>
                                    <p:cond delay="100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par>
                                <p:cTn id="29" presetID="53" presetClass="entr" presetSubtype="16" fill="hold" nodeType="withEffect">
                                  <p:stCondLst>
                                    <p:cond delay="1000"/>
                                  </p:stCondLst>
                                  <p:childTnLst>
                                    <p:set>
                                      <p:cBhvr>
                                        <p:cTn id="30" dur="1" fill="hold">
                                          <p:stCondLst>
                                            <p:cond delay="0"/>
                                          </p:stCondLst>
                                        </p:cTn>
                                        <p:tgtEl>
                                          <p:spTgt spid="69"/>
                                        </p:tgtEl>
                                        <p:attrNameLst>
                                          <p:attrName>style.visibility</p:attrName>
                                        </p:attrNameLst>
                                      </p:cBhvr>
                                      <p:to>
                                        <p:strVal val="visible"/>
                                      </p:to>
                                    </p:set>
                                    <p:anim calcmode="lin" valueType="num">
                                      <p:cBhvr>
                                        <p:cTn id="31" dur="500" fill="hold"/>
                                        <p:tgtEl>
                                          <p:spTgt spid="69"/>
                                        </p:tgtEl>
                                        <p:attrNameLst>
                                          <p:attrName>ppt_w</p:attrName>
                                        </p:attrNameLst>
                                      </p:cBhvr>
                                      <p:tavLst>
                                        <p:tav tm="0">
                                          <p:val>
                                            <p:fltVal val="0"/>
                                          </p:val>
                                        </p:tav>
                                        <p:tav tm="100000">
                                          <p:val>
                                            <p:strVal val="#ppt_w"/>
                                          </p:val>
                                        </p:tav>
                                      </p:tavLst>
                                    </p:anim>
                                    <p:anim calcmode="lin" valueType="num">
                                      <p:cBhvr>
                                        <p:cTn id="32" dur="500" fill="hold"/>
                                        <p:tgtEl>
                                          <p:spTgt spid="69"/>
                                        </p:tgtEl>
                                        <p:attrNameLst>
                                          <p:attrName>ppt_h</p:attrName>
                                        </p:attrNameLst>
                                      </p:cBhvr>
                                      <p:tavLst>
                                        <p:tav tm="0">
                                          <p:val>
                                            <p:fltVal val="0"/>
                                          </p:val>
                                        </p:tav>
                                        <p:tav tm="100000">
                                          <p:val>
                                            <p:strVal val="#ppt_h"/>
                                          </p:val>
                                        </p:tav>
                                      </p:tavLst>
                                    </p:anim>
                                    <p:animEffect transition="in" filter="fade">
                                      <p:cBhvr>
                                        <p:cTn id="33" dur="500"/>
                                        <p:tgtEl>
                                          <p:spTgt spid="69"/>
                                        </p:tgtEl>
                                      </p:cBhvr>
                                    </p:animEffect>
                                  </p:childTnLst>
                                </p:cTn>
                              </p:par>
                              <p:par>
                                <p:cTn id="34" presetID="22" presetClass="entr" presetSubtype="8" fill="hold" grpId="0" nodeType="withEffect">
                                  <p:stCondLst>
                                    <p:cond delay="125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par>
                                <p:cTn id="37" presetID="53" presetClass="entr" presetSubtype="16" fill="hold" nodeType="withEffect">
                                  <p:stCondLst>
                                    <p:cond delay="1250"/>
                                  </p:stCondLst>
                                  <p:childTnLst>
                                    <p:set>
                                      <p:cBhvr>
                                        <p:cTn id="38" dur="1" fill="hold">
                                          <p:stCondLst>
                                            <p:cond delay="0"/>
                                          </p:stCondLst>
                                        </p:cTn>
                                        <p:tgtEl>
                                          <p:spTgt spid="72"/>
                                        </p:tgtEl>
                                        <p:attrNameLst>
                                          <p:attrName>style.visibility</p:attrName>
                                        </p:attrNameLst>
                                      </p:cBhvr>
                                      <p:to>
                                        <p:strVal val="visible"/>
                                      </p:to>
                                    </p:set>
                                    <p:anim calcmode="lin" valueType="num">
                                      <p:cBhvr>
                                        <p:cTn id="39" dur="500" fill="hold"/>
                                        <p:tgtEl>
                                          <p:spTgt spid="72"/>
                                        </p:tgtEl>
                                        <p:attrNameLst>
                                          <p:attrName>ppt_w</p:attrName>
                                        </p:attrNameLst>
                                      </p:cBhvr>
                                      <p:tavLst>
                                        <p:tav tm="0">
                                          <p:val>
                                            <p:fltVal val="0"/>
                                          </p:val>
                                        </p:tav>
                                        <p:tav tm="100000">
                                          <p:val>
                                            <p:strVal val="#ppt_w"/>
                                          </p:val>
                                        </p:tav>
                                      </p:tavLst>
                                    </p:anim>
                                    <p:anim calcmode="lin" valueType="num">
                                      <p:cBhvr>
                                        <p:cTn id="40" dur="500" fill="hold"/>
                                        <p:tgtEl>
                                          <p:spTgt spid="72"/>
                                        </p:tgtEl>
                                        <p:attrNameLst>
                                          <p:attrName>ppt_h</p:attrName>
                                        </p:attrNameLst>
                                      </p:cBhvr>
                                      <p:tavLst>
                                        <p:tav tm="0">
                                          <p:val>
                                            <p:fltVal val="0"/>
                                          </p:val>
                                        </p:tav>
                                        <p:tav tm="100000">
                                          <p:val>
                                            <p:strVal val="#ppt_h"/>
                                          </p:val>
                                        </p:tav>
                                      </p:tavLst>
                                    </p:anim>
                                    <p:animEffect transition="in" filter="fade">
                                      <p:cBhvr>
                                        <p:cTn id="41" dur="500"/>
                                        <p:tgtEl>
                                          <p:spTgt spid="72"/>
                                        </p:tgtEl>
                                      </p:cBhvr>
                                    </p:animEffect>
                                  </p:childTnLst>
                                </p:cTn>
                              </p:par>
                              <p:par>
                                <p:cTn id="42" presetID="22" presetClass="entr" presetSubtype="8" fill="hold" grpId="0" nodeType="withEffect">
                                  <p:stCondLst>
                                    <p:cond delay="150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par>
                                <p:cTn id="45" presetID="53" presetClass="entr" presetSubtype="16" fill="hold" nodeType="withEffect">
                                  <p:stCondLst>
                                    <p:cond delay="1500"/>
                                  </p:stCondLst>
                                  <p:childTnLst>
                                    <p:set>
                                      <p:cBhvr>
                                        <p:cTn id="46" dur="1" fill="hold">
                                          <p:stCondLst>
                                            <p:cond delay="0"/>
                                          </p:stCondLst>
                                        </p:cTn>
                                        <p:tgtEl>
                                          <p:spTgt spid="79"/>
                                        </p:tgtEl>
                                        <p:attrNameLst>
                                          <p:attrName>style.visibility</p:attrName>
                                        </p:attrNameLst>
                                      </p:cBhvr>
                                      <p:to>
                                        <p:strVal val="visible"/>
                                      </p:to>
                                    </p:set>
                                    <p:anim calcmode="lin" valueType="num">
                                      <p:cBhvr>
                                        <p:cTn id="47" dur="500" fill="hold"/>
                                        <p:tgtEl>
                                          <p:spTgt spid="79"/>
                                        </p:tgtEl>
                                        <p:attrNameLst>
                                          <p:attrName>ppt_w</p:attrName>
                                        </p:attrNameLst>
                                      </p:cBhvr>
                                      <p:tavLst>
                                        <p:tav tm="0">
                                          <p:val>
                                            <p:fltVal val="0"/>
                                          </p:val>
                                        </p:tav>
                                        <p:tav tm="100000">
                                          <p:val>
                                            <p:strVal val="#ppt_w"/>
                                          </p:val>
                                        </p:tav>
                                      </p:tavLst>
                                    </p:anim>
                                    <p:anim calcmode="lin" valueType="num">
                                      <p:cBhvr>
                                        <p:cTn id="48" dur="500" fill="hold"/>
                                        <p:tgtEl>
                                          <p:spTgt spid="79"/>
                                        </p:tgtEl>
                                        <p:attrNameLst>
                                          <p:attrName>ppt_h</p:attrName>
                                        </p:attrNameLst>
                                      </p:cBhvr>
                                      <p:tavLst>
                                        <p:tav tm="0">
                                          <p:val>
                                            <p:fltVal val="0"/>
                                          </p:val>
                                        </p:tav>
                                        <p:tav tm="100000">
                                          <p:val>
                                            <p:strVal val="#ppt_h"/>
                                          </p:val>
                                        </p:tav>
                                      </p:tavLst>
                                    </p:anim>
                                    <p:animEffect transition="in" filter="fade">
                                      <p:cBhvr>
                                        <p:cTn id="49" dur="500"/>
                                        <p:tgtEl>
                                          <p:spTgt spid="79"/>
                                        </p:tgtEl>
                                      </p:cBhvr>
                                    </p:animEffect>
                                  </p:childTnLst>
                                </p:cTn>
                              </p:par>
                              <p:par>
                                <p:cTn id="50" presetID="22" presetClass="entr" presetSubtype="8" fill="hold" grpId="0" nodeType="withEffect">
                                  <p:stCondLst>
                                    <p:cond delay="175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par>
                                <p:cTn id="53" presetID="53" presetClass="entr" presetSubtype="16" fill="hold" nodeType="withEffect">
                                  <p:stCondLst>
                                    <p:cond delay="1750"/>
                                  </p:stCondLst>
                                  <p:childTnLst>
                                    <p:set>
                                      <p:cBhvr>
                                        <p:cTn id="54" dur="1" fill="hold">
                                          <p:stCondLst>
                                            <p:cond delay="0"/>
                                          </p:stCondLst>
                                        </p:cTn>
                                        <p:tgtEl>
                                          <p:spTgt spid="82"/>
                                        </p:tgtEl>
                                        <p:attrNameLst>
                                          <p:attrName>style.visibility</p:attrName>
                                        </p:attrNameLst>
                                      </p:cBhvr>
                                      <p:to>
                                        <p:strVal val="visible"/>
                                      </p:to>
                                    </p:set>
                                    <p:anim calcmode="lin" valueType="num">
                                      <p:cBhvr>
                                        <p:cTn id="55" dur="500" fill="hold"/>
                                        <p:tgtEl>
                                          <p:spTgt spid="82"/>
                                        </p:tgtEl>
                                        <p:attrNameLst>
                                          <p:attrName>ppt_w</p:attrName>
                                        </p:attrNameLst>
                                      </p:cBhvr>
                                      <p:tavLst>
                                        <p:tav tm="0">
                                          <p:val>
                                            <p:fltVal val="0"/>
                                          </p:val>
                                        </p:tav>
                                        <p:tav tm="100000">
                                          <p:val>
                                            <p:strVal val="#ppt_w"/>
                                          </p:val>
                                        </p:tav>
                                      </p:tavLst>
                                    </p:anim>
                                    <p:anim calcmode="lin" valueType="num">
                                      <p:cBhvr>
                                        <p:cTn id="56" dur="500" fill="hold"/>
                                        <p:tgtEl>
                                          <p:spTgt spid="82"/>
                                        </p:tgtEl>
                                        <p:attrNameLst>
                                          <p:attrName>ppt_h</p:attrName>
                                        </p:attrNameLst>
                                      </p:cBhvr>
                                      <p:tavLst>
                                        <p:tav tm="0">
                                          <p:val>
                                            <p:fltVal val="0"/>
                                          </p:val>
                                        </p:tav>
                                        <p:tav tm="100000">
                                          <p:val>
                                            <p:strVal val="#ppt_h"/>
                                          </p:val>
                                        </p:tav>
                                      </p:tavLst>
                                    </p:anim>
                                    <p:animEffect transition="in" filter="fade">
                                      <p:cBhvr>
                                        <p:cTn id="57" dur="500"/>
                                        <p:tgtEl>
                                          <p:spTgt spid="82"/>
                                        </p:tgtEl>
                                      </p:cBhvr>
                                    </p:animEffect>
                                  </p:childTnLst>
                                </p:cTn>
                              </p:par>
                              <p:par>
                                <p:cTn id="58" presetID="22" presetClass="entr" presetSubtype="8" fill="hold" grpId="0" nodeType="withEffect">
                                  <p:stCondLst>
                                    <p:cond delay="2000"/>
                                  </p:stCondLst>
                                  <p:childTnLst>
                                    <p:set>
                                      <p:cBhvr>
                                        <p:cTn id="59" dur="1" fill="hold">
                                          <p:stCondLst>
                                            <p:cond delay="0"/>
                                          </p:stCondLst>
                                        </p:cTn>
                                        <p:tgtEl>
                                          <p:spTgt spid="102"/>
                                        </p:tgtEl>
                                        <p:attrNameLst>
                                          <p:attrName>style.visibility</p:attrName>
                                        </p:attrNameLst>
                                      </p:cBhvr>
                                      <p:to>
                                        <p:strVal val="visible"/>
                                      </p:to>
                                    </p:set>
                                    <p:animEffect transition="in" filter="wipe(left)">
                                      <p:cBhvr>
                                        <p:cTn id="60" dur="500"/>
                                        <p:tgtEl>
                                          <p:spTgt spid="102"/>
                                        </p:tgtEl>
                                      </p:cBhvr>
                                    </p:animEffect>
                                  </p:childTnLst>
                                </p:cTn>
                              </p:par>
                              <p:par>
                                <p:cTn id="61" presetID="53" presetClass="entr" presetSubtype="16" fill="hold" nodeType="withEffect">
                                  <p:stCondLst>
                                    <p:cond delay="2000"/>
                                  </p:stCondLst>
                                  <p:childTnLst>
                                    <p:set>
                                      <p:cBhvr>
                                        <p:cTn id="62" dur="1" fill="hold">
                                          <p:stCondLst>
                                            <p:cond delay="0"/>
                                          </p:stCondLst>
                                        </p:cTn>
                                        <p:tgtEl>
                                          <p:spTgt spid="85"/>
                                        </p:tgtEl>
                                        <p:attrNameLst>
                                          <p:attrName>style.visibility</p:attrName>
                                        </p:attrNameLst>
                                      </p:cBhvr>
                                      <p:to>
                                        <p:strVal val="visible"/>
                                      </p:to>
                                    </p:set>
                                    <p:anim calcmode="lin" valueType="num">
                                      <p:cBhvr>
                                        <p:cTn id="63" dur="500" fill="hold"/>
                                        <p:tgtEl>
                                          <p:spTgt spid="85"/>
                                        </p:tgtEl>
                                        <p:attrNameLst>
                                          <p:attrName>ppt_w</p:attrName>
                                        </p:attrNameLst>
                                      </p:cBhvr>
                                      <p:tavLst>
                                        <p:tav tm="0">
                                          <p:val>
                                            <p:fltVal val="0"/>
                                          </p:val>
                                        </p:tav>
                                        <p:tav tm="100000">
                                          <p:val>
                                            <p:strVal val="#ppt_w"/>
                                          </p:val>
                                        </p:tav>
                                      </p:tavLst>
                                    </p:anim>
                                    <p:anim calcmode="lin" valueType="num">
                                      <p:cBhvr>
                                        <p:cTn id="64" dur="500" fill="hold"/>
                                        <p:tgtEl>
                                          <p:spTgt spid="85"/>
                                        </p:tgtEl>
                                        <p:attrNameLst>
                                          <p:attrName>ppt_h</p:attrName>
                                        </p:attrNameLst>
                                      </p:cBhvr>
                                      <p:tavLst>
                                        <p:tav tm="0">
                                          <p:val>
                                            <p:fltVal val="0"/>
                                          </p:val>
                                        </p:tav>
                                        <p:tav tm="100000">
                                          <p:val>
                                            <p:strVal val="#ppt_h"/>
                                          </p:val>
                                        </p:tav>
                                      </p:tavLst>
                                    </p:anim>
                                    <p:animEffect transition="in" filter="fade">
                                      <p:cBhvr>
                                        <p:cTn id="65" dur="500"/>
                                        <p:tgtEl>
                                          <p:spTgt spid="85"/>
                                        </p:tgtEl>
                                      </p:cBhvr>
                                    </p:animEffect>
                                  </p:childTnLst>
                                </p:cTn>
                              </p:par>
                              <p:par>
                                <p:cTn id="66" presetID="22" presetClass="entr" presetSubtype="8" fill="hold" grpId="0" nodeType="withEffect">
                                  <p:stCondLst>
                                    <p:cond delay="2250"/>
                                  </p:stCondLst>
                                  <p:childTnLst>
                                    <p:set>
                                      <p:cBhvr>
                                        <p:cTn id="67" dur="1" fill="hold">
                                          <p:stCondLst>
                                            <p:cond delay="0"/>
                                          </p:stCondLst>
                                        </p:cTn>
                                        <p:tgtEl>
                                          <p:spTgt spid="104"/>
                                        </p:tgtEl>
                                        <p:attrNameLst>
                                          <p:attrName>style.visibility</p:attrName>
                                        </p:attrNameLst>
                                      </p:cBhvr>
                                      <p:to>
                                        <p:strVal val="visible"/>
                                      </p:to>
                                    </p:set>
                                    <p:animEffect transition="in" filter="wipe(left)">
                                      <p:cBhvr>
                                        <p:cTn id="68" dur="500"/>
                                        <p:tgtEl>
                                          <p:spTgt spid="104"/>
                                        </p:tgtEl>
                                      </p:cBhvr>
                                    </p:animEffect>
                                  </p:childTnLst>
                                </p:cTn>
                              </p:par>
                              <p:par>
                                <p:cTn id="69" presetID="53" presetClass="entr" presetSubtype="16" fill="hold" nodeType="withEffect">
                                  <p:stCondLst>
                                    <p:cond delay="2250"/>
                                  </p:stCondLst>
                                  <p:childTnLst>
                                    <p:set>
                                      <p:cBhvr>
                                        <p:cTn id="70" dur="1" fill="hold">
                                          <p:stCondLst>
                                            <p:cond delay="0"/>
                                          </p:stCondLst>
                                        </p:cTn>
                                        <p:tgtEl>
                                          <p:spTgt spid="88"/>
                                        </p:tgtEl>
                                        <p:attrNameLst>
                                          <p:attrName>style.visibility</p:attrName>
                                        </p:attrNameLst>
                                      </p:cBhvr>
                                      <p:to>
                                        <p:strVal val="visible"/>
                                      </p:to>
                                    </p:set>
                                    <p:anim calcmode="lin" valueType="num">
                                      <p:cBhvr>
                                        <p:cTn id="71" dur="500" fill="hold"/>
                                        <p:tgtEl>
                                          <p:spTgt spid="88"/>
                                        </p:tgtEl>
                                        <p:attrNameLst>
                                          <p:attrName>ppt_w</p:attrName>
                                        </p:attrNameLst>
                                      </p:cBhvr>
                                      <p:tavLst>
                                        <p:tav tm="0">
                                          <p:val>
                                            <p:fltVal val="0"/>
                                          </p:val>
                                        </p:tav>
                                        <p:tav tm="100000">
                                          <p:val>
                                            <p:strVal val="#ppt_w"/>
                                          </p:val>
                                        </p:tav>
                                      </p:tavLst>
                                    </p:anim>
                                    <p:anim calcmode="lin" valueType="num">
                                      <p:cBhvr>
                                        <p:cTn id="72" dur="500" fill="hold"/>
                                        <p:tgtEl>
                                          <p:spTgt spid="88"/>
                                        </p:tgtEl>
                                        <p:attrNameLst>
                                          <p:attrName>ppt_h</p:attrName>
                                        </p:attrNameLst>
                                      </p:cBhvr>
                                      <p:tavLst>
                                        <p:tav tm="0">
                                          <p:val>
                                            <p:fltVal val="0"/>
                                          </p:val>
                                        </p:tav>
                                        <p:tav tm="100000">
                                          <p:val>
                                            <p:strVal val="#ppt_h"/>
                                          </p:val>
                                        </p:tav>
                                      </p:tavLst>
                                    </p:anim>
                                    <p:animEffect transition="in" filter="fade">
                                      <p:cBhvr>
                                        <p:cTn id="73" dur="500"/>
                                        <p:tgtEl>
                                          <p:spTgt spid="88"/>
                                        </p:tgtEl>
                                      </p:cBhvr>
                                    </p:animEffect>
                                  </p:childTnLst>
                                </p:cTn>
                              </p:par>
                              <p:par>
                                <p:cTn id="74" presetID="22" presetClass="entr" presetSubtype="8" fill="hold" grpId="0" nodeType="withEffect">
                                  <p:stCondLst>
                                    <p:cond delay="2500"/>
                                  </p:stCondLst>
                                  <p:childTnLst>
                                    <p:set>
                                      <p:cBhvr>
                                        <p:cTn id="75" dur="1" fill="hold">
                                          <p:stCondLst>
                                            <p:cond delay="0"/>
                                          </p:stCondLst>
                                        </p:cTn>
                                        <p:tgtEl>
                                          <p:spTgt spid="106"/>
                                        </p:tgtEl>
                                        <p:attrNameLst>
                                          <p:attrName>style.visibility</p:attrName>
                                        </p:attrNameLst>
                                      </p:cBhvr>
                                      <p:to>
                                        <p:strVal val="visible"/>
                                      </p:to>
                                    </p:set>
                                    <p:animEffect transition="in" filter="wipe(left)">
                                      <p:cBhvr>
                                        <p:cTn id="76" dur="500"/>
                                        <p:tgtEl>
                                          <p:spTgt spid="106"/>
                                        </p:tgtEl>
                                      </p:cBhvr>
                                    </p:animEffect>
                                  </p:childTnLst>
                                </p:cTn>
                              </p:par>
                              <p:par>
                                <p:cTn id="77" presetID="53" presetClass="entr" presetSubtype="16" fill="hold" nodeType="withEffect">
                                  <p:stCondLst>
                                    <p:cond delay="2500"/>
                                  </p:stCondLst>
                                  <p:childTnLst>
                                    <p:set>
                                      <p:cBhvr>
                                        <p:cTn id="78" dur="1" fill="hold">
                                          <p:stCondLst>
                                            <p:cond delay="0"/>
                                          </p:stCondLst>
                                        </p:cTn>
                                        <p:tgtEl>
                                          <p:spTgt spid="91"/>
                                        </p:tgtEl>
                                        <p:attrNameLst>
                                          <p:attrName>style.visibility</p:attrName>
                                        </p:attrNameLst>
                                      </p:cBhvr>
                                      <p:to>
                                        <p:strVal val="visible"/>
                                      </p:to>
                                    </p:set>
                                    <p:anim calcmode="lin" valueType="num">
                                      <p:cBhvr>
                                        <p:cTn id="79" dur="500" fill="hold"/>
                                        <p:tgtEl>
                                          <p:spTgt spid="91"/>
                                        </p:tgtEl>
                                        <p:attrNameLst>
                                          <p:attrName>ppt_w</p:attrName>
                                        </p:attrNameLst>
                                      </p:cBhvr>
                                      <p:tavLst>
                                        <p:tav tm="0">
                                          <p:val>
                                            <p:fltVal val="0"/>
                                          </p:val>
                                        </p:tav>
                                        <p:tav tm="100000">
                                          <p:val>
                                            <p:strVal val="#ppt_w"/>
                                          </p:val>
                                        </p:tav>
                                      </p:tavLst>
                                    </p:anim>
                                    <p:anim calcmode="lin" valueType="num">
                                      <p:cBhvr>
                                        <p:cTn id="80" dur="500" fill="hold"/>
                                        <p:tgtEl>
                                          <p:spTgt spid="91"/>
                                        </p:tgtEl>
                                        <p:attrNameLst>
                                          <p:attrName>ppt_h</p:attrName>
                                        </p:attrNameLst>
                                      </p:cBhvr>
                                      <p:tavLst>
                                        <p:tav tm="0">
                                          <p:val>
                                            <p:fltVal val="0"/>
                                          </p:val>
                                        </p:tav>
                                        <p:tav tm="100000">
                                          <p:val>
                                            <p:strVal val="#ppt_h"/>
                                          </p:val>
                                        </p:tav>
                                      </p:tavLst>
                                    </p:anim>
                                    <p:animEffect transition="in" filter="fade">
                                      <p:cBhvr>
                                        <p:cTn id="81" dur="500"/>
                                        <p:tgtEl>
                                          <p:spTgt spid="91"/>
                                        </p:tgtEl>
                                      </p:cBhvr>
                                    </p:animEffect>
                                  </p:childTnLst>
                                </p:cTn>
                              </p:par>
                              <p:par>
                                <p:cTn id="82" presetID="22" presetClass="entr" presetSubtype="8" fill="hold" grpId="0" nodeType="withEffect">
                                  <p:stCondLst>
                                    <p:cond delay="2750"/>
                                  </p:stCondLst>
                                  <p:childTnLst>
                                    <p:set>
                                      <p:cBhvr>
                                        <p:cTn id="83" dur="1" fill="hold">
                                          <p:stCondLst>
                                            <p:cond delay="0"/>
                                          </p:stCondLst>
                                        </p:cTn>
                                        <p:tgtEl>
                                          <p:spTgt spid="108"/>
                                        </p:tgtEl>
                                        <p:attrNameLst>
                                          <p:attrName>style.visibility</p:attrName>
                                        </p:attrNameLst>
                                      </p:cBhvr>
                                      <p:to>
                                        <p:strVal val="visible"/>
                                      </p:to>
                                    </p:set>
                                    <p:animEffect transition="in" filter="wipe(left)">
                                      <p:cBhvr>
                                        <p:cTn id="84" dur="500"/>
                                        <p:tgtEl>
                                          <p:spTgt spid="108"/>
                                        </p:tgtEl>
                                      </p:cBhvr>
                                    </p:animEffect>
                                  </p:childTnLst>
                                </p:cTn>
                              </p:par>
                              <p:par>
                                <p:cTn id="85" presetID="53" presetClass="entr" presetSubtype="16" fill="hold" nodeType="withEffect">
                                  <p:stCondLst>
                                    <p:cond delay="2750"/>
                                  </p:stCondLst>
                                  <p:childTnLst>
                                    <p:set>
                                      <p:cBhvr>
                                        <p:cTn id="86" dur="1" fill="hold">
                                          <p:stCondLst>
                                            <p:cond delay="0"/>
                                          </p:stCondLst>
                                        </p:cTn>
                                        <p:tgtEl>
                                          <p:spTgt spid="94"/>
                                        </p:tgtEl>
                                        <p:attrNameLst>
                                          <p:attrName>style.visibility</p:attrName>
                                        </p:attrNameLst>
                                      </p:cBhvr>
                                      <p:to>
                                        <p:strVal val="visible"/>
                                      </p:to>
                                    </p:set>
                                    <p:anim calcmode="lin" valueType="num">
                                      <p:cBhvr>
                                        <p:cTn id="87" dur="500" fill="hold"/>
                                        <p:tgtEl>
                                          <p:spTgt spid="94"/>
                                        </p:tgtEl>
                                        <p:attrNameLst>
                                          <p:attrName>ppt_w</p:attrName>
                                        </p:attrNameLst>
                                      </p:cBhvr>
                                      <p:tavLst>
                                        <p:tav tm="0">
                                          <p:val>
                                            <p:fltVal val="0"/>
                                          </p:val>
                                        </p:tav>
                                        <p:tav tm="100000">
                                          <p:val>
                                            <p:strVal val="#ppt_w"/>
                                          </p:val>
                                        </p:tav>
                                      </p:tavLst>
                                    </p:anim>
                                    <p:anim calcmode="lin" valueType="num">
                                      <p:cBhvr>
                                        <p:cTn id="88" dur="500" fill="hold"/>
                                        <p:tgtEl>
                                          <p:spTgt spid="94"/>
                                        </p:tgtEl>
                                        <p:attrNameLst>
                                          <p:attrName>ppt_h</p:attrName>
                                        </p:attrNameLst>
                                      </p:cBhvr>
                                      <p:tavLst>
                                        <p:tav tm="0">
                                          <p:val>
                                            <p:fltVal val="0"/>
                                          </p:val>
                                        </p:tav>
                                        <p:tav tm="100000">
                                          <p:val>
                                            <p:strVal val="#ppt_h"/>
                                          </p:val>
                                        </p:tav>
                                      </p:tavLst>
                                    </p:anim>
                                    <p:animEffect transition="in" filter="fade">
                                      <p:cBhvr>
                                        <p:cTn id="89" dur="500"/>
                                        <p:tgtEl>
                                          <p:spTgt spid="94"/>
                                        </p:tgtEl>
                                      </p:cBhvr>
                                    </p:animEffect>
                                  </p:childTnLst>
                                </p:cTn>
                              </p:par>
                              <p:par>
                                <p:cTn id="90" presetID="22" presetClass="entr" presetSubtype="8" fill="hold" grpId="0" nodeType="withEffect">
                                  <p:stCondLst>
                                    <p:cond delay="3000"/>
                                  </p:stCondLst>
                                  <p:childTnLst>
                                    <p:set>
                                      <p:cBhvr>
                                        <p:cTn id="91" dur="1" fill="hold">
                                          <p:stCondLst>
                                            <p:cond delay="0"/>
                                          </p:stCondLst>
                                        </p:cTn>
                                        <p:tgtEl>
                                          <p:spTgt spid="110"/>
                                        </p:tgtEl>
                                        <p:attrNameLst>
                                          <p:attrName>style.visibility</p:attrName>
                                        </p:attrNameLst>
                                      </p:cBhvr>
                                      <p:to>
                                        <p:strVal val="visible"/>
                                      </p:to>
                                    </p:set>
                                    <p:animEffect transition="in" filter="wipe(left)">
                                      <p:cBhvr>
                                        <p:cTn id="92" dur="500"/>
                                        <p:tgtEl>
                                          <p:spTgt spid="110"/>
                                        </p:tgtEl>
                                      </p:cBhvr>
                                    </p:animEffect>
                                  </p:childTnLst>
                                </p:cTn>
                              </p:par>
                              <p:par>
                                <p:cTn id="93" presetID="53" presetClass="entr" presetSubtype="16" fill="hold" nodeType="withEffect">
                                  <p:stCondLst>
                                    <p:cond delay="3000"/>
                                  </p:stCondLst>
                                  <p:childTnLst>
                                    <p:set>
                                      <p:cBhvr>
                                        <p:cTn id="94" dur="1" fill="hold">
                                          <p:stCondLst>
                                            <p:cond delay="0"/>
                                          </p:stCondLst>
                                        </p:cTn>
                                        <p:tgtEl>
                                          <p:spTgt spid="100"/>
                                        </p:tgtEl>
                                        <p:attrNameLst>
                                          <p:attrName>style.visibility</p:attrName>
                                        </p:attrNameLst>
                                      </p:cBhvr>
                                      <p:to>
                                        <p:strVal val="visible"/>
                                      </p:to>
                                    </p:set>
                                    <p:anim calcmode="lin" valueType="num">
                                      <p:cBhvr>
                                        <p:cTn id="95" dur="500" fill="hold"/>
                                        <p:tgtEl>
                                          <p:spTgt spid="100"/>
                                        </p:tgtEl>
                                        <p:attrNameLst>
                                          <p:attrName>ppt_w</p:attrName>
                                        </p:attrNameLst>
                                      </p:cBhvr>
                                      <p:tavLst>
                                        <p:tav tm="0">
                                          <p:val>
                                            <p:fltVal val="0"/>
                                          </p:val>
                                        </p:tav>
                                        <p:tav tm="100000">
                                          <p:val>
                                            <p:strVal val="#ppt_w"/>
                                          </p:val>
                                        </p:tav>
                                      </p:tavLst>
                                    </p:anim>
                                    <p:anim calcmode="lin" valueType="num">
                                      <p:cBhvr>
                                        <p:cTn id="96" dur="500" fill="hold"/>
                                        <p:tgtEl>
                                          <p:spTgt spid="100"/>
                                        </p:tgtEl>
                                        <p:attrNameLst>
                                          <p:attrName>ppt_h</p:attrName>
                                        </p:attrNameLst>
                                      </p:cBhvr>
                                      <p:tavLst>
                                        <p:tav tm="0">
                                          <p:val>
                                            <p:fltVal val="0"/>
                                          </p:val>
                                        </p:tav>
                                        <p:tav tm="100000">
                                          <p:val>
                                            <p:strVal val="#ppt_h"/>
                                          </p:val>
                                        </p:tav>
                                      </p:tavLst>
                                    </p:anim>
                                    <p:animEffect transition="in" filter="fade">
                                      <p:cBhvr>
                                        <p:cTn id="97" dur="500"/>
                                        <p:tgtEl>
                                          <p:spTgt spid="100"/>
                                        </p:tgtEl>
                                      </p:cBhvr>
                                    </p:animEffect>
                                  </p:childTnLst>
                                </p:cTn>
                              </p:par>
                              <p:par>
                                <p:cTn id="98" presetID="22" presetClass="entr" presetSubtype="8" fill="hold" grpId="0" nodeType="withEffect">
                                  <p:stCondLst>
                                    <p:cond delay="3250"/>
                                  </p:stCondLst>
                                  <p:childTnLst>
                                    <p:set>
                                      <p:cBhvr>
                                        <p:cTn id="99" dur="1" fill="hold">
                                          <p:stCondLst>
                                            <p:cond delay="0"/>
                                          </p:stCondLst>
                                        </p:cTn>
                                        <p:tgtEl>
                                          <p:spTgt spid="112"/>
                                        </p:tgtEl>
                                        <p:attrNameLst>
                                          <p:attrName>style.visibility</p:attrName>
                                        </p:attrNameLst>
                                      </p:cBhvr>
                                      <p:to>
                                        <p:strVal val="visible"/>
                                      </p:to>
                                    </p:set>
                                    <p:animEffect transition="in" filter="wipe(left)">
                                      <p:cBhvr>
                                        <p:cTn id="100" dur="500"/>
                                        <p:tgtEl>
                                          <p:spTgt spid="112"/>
                                        </p:tgtEl>
                                      </p:cBhvr>
                                    </p:animEffect>
                                  </p:childTnLst>
                                </p:cTn>
                              </p:par>
                            </p:childTnLst>
                          </p:cTn>
                        </p:par>
                        <p:par>
                          <p:cTn id="101" fill="hold">
                            <p:stCondLst>
                              <p:cond delay="3750"/>
                            </p:stCondLst>
                            <p:childTnLst>
                              <p:par>
                                <p:cTn id="102" presetID="53" presetClass="entr" presetSubtype="16"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 calcmode="lin" valueType="num">
                                      <p:cBhvr>
                                        <p:cTn id="104" dur="500" fill="hold"/>
                                        <p:tgtEl>
                                          <p:spTgt spid="124"/>
                                        </p:tgtEl>
                                        <p:attrNameLst>
                                          <p:attrName>ppt_w</p:attrName>
                                        </p:attrNameLst>
                                      </p:cBhvr>
                                      <p:tavLst>
                                        <p:tav tm="0">
                                          <p:val>
                                            <p:fltVal val="0"/>
                                          </p:val>
                                        </p:tav>
                                        <p:tav tm="100000">
                                          <p:val>
                                            <p:strVal val="#ppt_w"/>
                                          </p:val>
                                        </p:tav>
                                      </p:tavLst>
                                    </p:anim>
                                    <p:anim calcmode="lin" valueType="num">
                                      <p:cBhvr>
                                        <p:cTn id="105" dur="500" fill="hold"/>
                                        <p:tgtEl>
                                          <p:spTgt spid="124"/>
                                        </p:tgtEl>
                                        <p:attrNameLst>
                                          <p:attrName>ppt_h</p:attrName>
                                        </p:attrNameLst>
                                      </p:cBhvr>
                                      <p:tavLst>
                                        <p:tav tm="0">
                                          <p:val>
                                            <p:fltVal val="0"/>
                                          </p:val>
                                        </p:tav>
                                        <p:tav tm="100000">
                                          <p:val>
                                            <p:strVal val="#ppt_h"/>
                                          </p:val>
                                        </p:tav>
                                      </p:tavLst>
                                    </p:anim>
                                    <p:animEffect transition="in" filter="fade">
                                      <p:cBhvr>
                                        <p:cTn id="106" dur="500"/>
                                        <p:tgtEl>
                                          <p:spTgt spid="124"/>
                                        </p:tgtEl>
                                      </p:cBhvr>
                                    </p:animEffect>
                                  </p:childTnLst>
                                </p:cTn>
                              </p:par>
                              <p:par>
                                <p:cTn id="107" presetID="22" presetClass="entr" presetSubtype="8" fill="hold" grpId="0" nodeType="withEffect">
                                  <p:stCondLst>
                                    <p:cond delay="250"/>
                                  </p:stCondLst>
                                  <p:childTnLst>
                                    <p:set>
                                      <p:cBhvr>
                                        <p:cTn id="108" dur="1" fill="hold">
                                          <p:stCondLst>
                                            <p:cond delay="0"/>
                                          </p:stCondLst>
                                        </p:cTn>
                                        <p:tgtEl>
                                          <p:spTgt spid="74"/>
                                        </p:tgtEl>
                                        <p:attrNameLst>
                                          <p:attrName>style.visibility</p:attrName>
                                        </p:attrNameLst>
                                      </p:cBhvr>
                                      <p:to>
                                        <p:strVal val="visible"/>
                                      </p:to>
                                    </p:set>
                                    <p:animEffect transition="in" filter="wipe(left)">
                                      <p:cBhvr>
                                        <p:cTn id="109" dur="500"/>
                                        <p:tgtEl>
                                          <p:spTgt spid="74"/>
                                        </p:tgtEl>
                                      </p:cBhvr>
                                    </p:animEffect>
                                  </p:childTnLst>
                                </p:cTn>
                              </p:par>
                              <p:par>
                                <p:cTn id="110" presetID="53" presetClass="entr" presetSubtype="16" fill="hold" nodeType="withEffect">
                                  <p:stCondLst>
                                    <p:cond delay="250"/>
                                  </p:stCondLst>
                                  <p:childTnLst>
                                    <p:set>
                                      <p:cBhvr>
                                        <p:cTn id="111" dur="1" fill="hold">
                                          <p:stCondLst>
                                            <p:cond delay="0"/>
                                          </p:stCondLst>
                                        </p:cTn>
                                        <p:tgtEl>
                                          <p:spTgt spid="133"/>
                                        </p:tgtEl>
                                        <p:attrNameLst>
                                          <p:attrName>style.visibility</p:attrName>
                                        </p:attrNameLst>
                                      </p:cBhvr>
                                      <p:to>
                                        <p:strVal val="visible"/>
                                      </p:to>
                                    </p:set>
                                    <p:anim calcmode="lin" valueType="num">
                                      <p:cBhvr>
                                        <p:cTn id="112" dur="500" fill="hold"/>
                                        <p:tgtEl>
                                          <p:spTgt spid="133"/>
                                        </p:tgtEl>
                                        <p:attrNameLst>
                                          <p:attrName>ppt_w</p:attrName>
                                        </p:attrNameLst>
                                      </p:cBhvr>
                                      <p:tavLst>
                                        <p:tav tm="0">
                                          <p:val>
                                            <p:fltVal val="0"/>
                                          </p:val>
                                        </p:tav>
                                        <p:tav tm="100000">
                                          <p:val>
                                            <p:strVal val="#ppt_w"/>
                                          </p:val>
                                        </p:tav>
                                      </p:tavLst>
                                    </p:anim>
                                    <p:anim calcmode="lin" valueType="num">
                                      <p:cBhvr>
                                        <p:cTn id="113" dur="500" fill="hold"/>
                                        <p:tgtEl>
                                          <p:spTgt spid="133"/>
                                        </p:tgtEl>
                                        <p:attrNameLst>
                                          <p:attrName>ppt_h</p:attrName>
                                        </p:attrNameLst>
                                      </p:cBhvr>
                                      <p:tavLst>
                                        <p:tav tm="0">
                                          <p:val>
                                            <p:fltVal val="0"/>
                                          </p:val>
                                        </p:tav>
                                        <p:tav tm="100000">
                                          <p:val>
                                            <p:strVal val="#ppt_h"/>
                                          </p:val>
                                        </p:tav>
                                      </p:tavLst>
                                    </p:anim>
                                    <p:animEffect transition="in" filter="fade">
                                      <p:cBhvr>
                                        <p:cTn id="114" dur="500"/>
                                        <p:tgtEl>
                                          <p:spTgt spid="133"/>
                                        </p:tgtEl>
                                      </p:cBhvr>
                                    </p:animEffect>
                                  </p:childTnLst>
                                </p:cTn>
                              </p:par>
                              <p:par>
                                <p:cTn id="115" presetID="22" presetClass="entr" presetSubtype="8" fill="hold" grpId="0" nodeType="withEffect">
                                  <p:stCondLst>
                                    <p:cond delay="500"/>
                                  </p:stCondLst>
                                  <p:childTnLst>
                                    <p:set>
                                      <p:cBhvr>
                                        <p:cTn id="116" dur="1" fill="hold">
                                          <p:stCondLst>
                                            <p:cond delay="0"/>
                                          </p:stCondLst>
                                        </p:cTn>
                                        <p:tgtEl>
                                          <p:spTgt spid="135"/>
                                        </p:tgtEl>
                                        <p:attrNameLst>
                                          <p:attrName>style.visibility</p:attrName>
                                        </p:attrNameLst>
                                      </p:cBhvr>
                                      <p:to>
                                        <p:strVal val="visible"/>
                                      </p:to>
                                    </p:set>
                                    <p:animEffect transition="in" filter="wipe(left)">
                                      <p:cBhvr>
                                        <p:cTn id="117" dur="500"/>
                                        <p:tgtEl>
                                          <p:spTgt spid="135"/>
                                        </p:tgtEl>
                                      </p:cBhvr>
                                    </p:animEffect>
                                  </p:childTnLst>
                                </p:cTn>
                              </p:par>
                              <p:par>
                                <p:cTn id="118" presetID="53" presetClass="entr" presetSubtype="16" fill="hold" nodeType="withEffect">
                                  <p:stCondLst>
                                    <p:cond delay="500"/>
                                  </p:stCondLst>
                                  <p:childTnLst>
                                    <p:set>
                                      <p:cBhvr>
                                        <p:cTn id="119" dur="1" fill="hold">
                                          <p:stCondLst>
                                            <p:cond delay="0"/>
                                          </p:stCondLst>
                                        </p:cTn>
                                        <p:tgtEl>
                                          <p:spTgt spid="142"/>
                                        </p:tgtEl>
                                        <p:attrNameLst>
                                          <p:attrName>style.visibility</p:attrName>
                                        </p:attrNameLst>
                                      </p:cBhvr>
                                      <p:to>
                                        <p:strVal val="visible"/>
                                      </p:to>
                                    </p:set>
                                    <p:anim calcmode="lin" valueType="num">
                                      <p:cBhvr>
                                        <p:cTn id="120" dur="500" fill="hold"/>
                                        <p:tgtEl>
                                          <p:spTgt spid="142"/>
                                        </p:tgtEl>
                                        <p:attrNameLst>
                                          <p:attrName>ppt_w</p:attrName>
                                        </p:attrNameLst>
                                      </p:cBhvr>
                                      <p:tavLst>
                                        <p:tav tm="0">
                                          <p:val>
                                            <p:fltVal val="0"/>
                                          </p:val>
                                        </p:tav>
                                        <p:tav tm="100000">
                                          <p:val>
                                            <p:strVal val="#ppt_w"/>
                                          </p:val>
                                        </p:tav>
                                      </p:tavLst>
                                    </p:anim>
                                    <p:anim calcmode="lin" valueType="num">
                                      <p:cBhvr>
                                        <p:cTn id="121" dur="500" fill="hold"/>
                                        <p:tgtEl>
                                          <p:spTgt spid="142"/>
                                        </p:tgtEl>
                                        <p:attrNameLst>
                                          <p:attrName>ppt_h</p:attrName>
                                        </p:attrNameLst>
                                      </p:cBhvr>
                                      <p:tavLst>
                                        <p:tav tm="0">
                                          <p:val>
                                            <p:fltVal val="0"/>
                                          </p:val>
                                        </p:tav>
                                        <p:tav tm="100000">
                                          <p:val>
                                            <p:strVal val="#ppt_h"/>
                                          </p:val>
                                        </p:tav>
                                      </p:tavLst>
                                    </p:anim>
                                    <p:animEffect transition="in" filter="fade">
                                      <p:cBhvr>
                                        <p:cTn id="122" dur="500"/>
                                        <p:tgtEl>
                                          <p:spTgt spid="142"/>
                                        </p:tgtEl>
                                      </p:cBhvr>
                                    </p:animEffect>
                                  </p:childTnLst>
                                </p:cTn>
                              </p:par>
                              <p:par>
                                <p:cTn id="123" presetID="22" presetClass="entr" presetSubtype="8" fill="hold" grpId="0" nodeType="withEffect">
                                  <p:stCondLst>
                                    <p:cond delay="750"/>
                                  </p:stCondLst>
                                  <p:childTnLst>
                                    <p:set>
                                      <p:cBhvr>
                                        <p:cTn id="124" dur="1" fill="hold">
                                          <p:stCondLst>
                                            <p:cond delay="0"/>
                                          </p:stCondLst>
                                        </p:cTn>
                                        <p:tgtEl>
                                          <p:spTgt spid="139"/>
                                        </p:tgtEl>
                                        <p:attrNameLst>
                                          <p:attrName>style.visibility</p:attrName>
                                        </p:attrNameLst>
                                      </p:cBhvr>
                                      <p:to>
                                        <p:strVal val="visible"/>
                                      </p:to>
                                    </p:set>
                                    <p:animEffect transition="in" filter="wipe(left)">
                                      <p:cBhvr>
                                        <p:cTn id="125" dur="500"/>
                                        <p:tgtEl>
                                          <p:spTgt spid="139"/>
                                        </p:tgtEl>
                                      </p:cBhvr>
                                    </p:animEffect>
                                  </p:childTnLst>
                                </p:cTn>
                              </p:par>
                              <p:par>
                                <p:cTn id="126" presetID="53" presetClass="entr" presetSubtype="16" fill="hold" nodeType="withEffect">
                                  <p:stCondLst>
                                    <p:cond delay="750"/>
                                  </p:stCondLst>
                                  <p:childTnLst>
                                    <p:set>
                                      <p:cBhvr>
                                        <p:cTn id="127" dur="1" fill="hold">
                                          <p:stCondLst>
                                            <p:cond delay="0"/>
                                          </p:stCondLst>
                                        </p:cTn>
                                        <p:tgtEl>
                                          <p:spTgt spid="149"/>
                                        </p:tgtEl>
                                        <p:attrNameLst>
                                          <p:attrName>style.visibility</p:attrName>
                                        </p:attrNameLst>
                                      </p:cBhvr>
                                      <p:to>
                                        <p:strVal val="visible"/>
                                      </p:to>
                                    </p:set>
                                    <p:anim calcmode="lin" valueType="num">
                                      <p:cBhvr>
                                        <p:cTn id="128" dur="500" fill="hold"/>
                                        <p:tgtEl>
                                          <p:spTgt spid="149"/>
                                        </p:tgtEl>
                                        <p:attrNameLst>
                                          <p:attrName>ppt_w</p:attrName>
                                        </p:attrNameLst>
                                      </p:cBhvr>
                                      <p:tavLst>
                                        <p:tav tm="0">
                                          <p:val>
                                            <p:fltVal val="0"/>
                                          </p:val>
                                        </p:tav>
                                        <p:tav tm="100000">
                                          <p:val>
                                            <p:strVal val="#ppt_w"/>
                                          </p:val>
                                        </p:tav>
                                      </p:tavLst>
                                    </p:anim>
                                    <p:anim calcmode="lin" valueType="num">
                                      <p:cBhvr>
                                        <p:cTn id="129" dur="500" fill="hold"/>
                                        <p:tgtEl>
                                          <p:spTgt spid="149"/>
                                        </p:tgtEl>
                                        <p:attrNameLst>
                                          <p:attrName>ppt_h</p:attrName>
                                        </p:attrNameLst>
                                      </p:cBhvr>
                                      <p:tavLst>
                                        <p:tav tm="0">
                                          <p:val>
                                            <p:fltVal val="0"/>
                                          </p:val>
                                        </p:tav>
                                        <p:tav tm="100000">
                                          <p:val>
                                            <p:strVal val="#ppt_h"/>
                                          </p:val>
                                        </p:tav>
                                      </p:tavLst>
                                    </p:anim>
                                    <p:animEffect transition="in" filter="fade">
                                      <p:cBhvr>
                                        <p:cTn id="130" dur="500"/>
                                        <p:tgtEl>
                                          <p:spTgt spid="149"/>
                                        </p:tgtEl>
                                      </p:cBhvr>
                                    </p:animEffect>
                                  </p:childTnLst>
                                </p:cTn>
                              </p:par>
                              <p:par>
                                <p:cTn id="131" presetID="22" presetClass="entr" presetSubtype="8" fill="hold" grpId="0" nodeType="withEffect">
                                  <p:stCondLst>
                                    <p:cond delay="1000"/>
                                  </p:stCondLst>
                                  <p:childTnLst>
                                    <p:set>
                                      <p:cBhvr>
                                        <p:cTn id="132" dur="1" fill="hold">
                                          <p:stCondLst>
                                            <p:cond delay="0"/>
                                          </p:stCondLst>
                                        </p:cTn>
                                        <p:tgtEl>
                                          <p:spTgt spid="143"/>
                                        </p:tgtEl>
                                        <p:attrNameLst>
                                          <p:attrName>style.visibility</p:attrName>
                                        </p:attrNameLst>
                                      </p:cBhvr>
                                      <p:to>
                                        <p:strVal val="visible"/>
                                      </p:to>
                                    </p:set>
                                    <p:animEffect transition="in" filter="wipe(left)">
                                      <p:cBhvr>
                                        <p:cTn id="133"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3" grpId="0"/>
      <p:bldP spid="35" grpId="0"/>
      <p:bldP spid="39" grpId="0"/>
      <p:bldP spid="74" grpId="0"/>
      <p:bldP spid="76" grpId="0"/>
      <p:bldP spid="102" grpId="0"/>
      <p:bldP spid="104" grpId="0"/>
      <p:bldP spid="106" grpId="0"/>
      <p:bldP spid="108" grpId="0"/>
      <p:bldP spid="110" grpId="0"/>
      <p:bldP spid="112" grpId="0"/>
      <p:bldP spid="135" grpId="0"/>
      <p:bldP spid="139" grpId="0"/>
      <p:bldP spid="14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A4B6830-0E07-2A01-6993-1E4858F4A82C}"/>
              </a:ext>
            </a:extLst>
          </p:cNvPr>
          <p:cNvGraphicFramePr/>
          <p:nvPr>
            <p:extLst>
              <p:ext uri="{D42A27DB-BD31-4B8C-83A1-F6EECF244321}">
                <p14:modId xmlns:p14="http://schemas.microsoft.com/office/powerpoint/2010/main" val="2599942534"/>
              </p:ext>
            </p:extLst>
          </p:nvPr>
        </p:nvGraphicFramePr>
        <p:xfrm>
          <a:off x="1289832" y="5171767"/>
          <a:ext cx="16992600" cy="11658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43B6B04E-C04D-A656-2616-8B5DEF26C735}"/>
              </a:ext>
            </a:extLst>
          </p:cNvPr>
          <p:cNvGraphicFramePr/>
          <p:nvPr>
            <p:extLst>
              <p:ext uri="{D42A27DB-BD31-4B8C-83A1-F6EECF244321}">
                <p14:modId xmlns:p14="http://schemas.microsoft.com/office/powerpoint/2010/main" val="2252246423"/>
              </p:ext>
            </p:extLst>
          </p:nvPr>
        </p:nvGraphicFramePr>
        <p:xfrm>
          <a:off x="22820021" y="3951560"/>
          <a:ext cx="18937579" cy="1531632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7400AC4F-333B-FE51-C765-3007DCE30B5D}"/>
              </a:ext>
            </a:extLst>
          </p:cNvPr>
          <p:cNvGraphicFramePr/>
          <p:nvPr>
            <p:extLst>
              <p:ext uri="{D42A27DB-BD31-4B8C-83A1-F6EECF244321}">
                <p14:modId xmlns:p14="http://schemas.microsoft.com/office/powerpoint/2010/main" val="2840378171"/>
              </p:ext>
            </p:extLst>
          </p:nvPr>
        </p:nvGraphicFramePr>
        <p:xfrm>
          <a:off x="24996618" y="4529301"/>
          <a:ext cx="16747242" cy="12479970"/>
        </p:xfrm>
        <a:graphic>
          <a:graphicData uri="http://schemas.openxmlformats.org/drawingml/2006/chart">
            <c:chart xmlns:c="http://schemas.openxmlformats.org/drawingml/2006/chart" xmlns:r="http://schemas.openxmlformats.org/officeDocument/2006/relationships" r:id="rId6"/>
          </a:graphicData>
        </a:graphic>
      </p:graphicFrame>
      <p:sp>
        <p:nvSpPr>
          <p:cNvPr id="6" name="Title 1">
            <a:extLst>
              <a:ext uri="{FF2B5EF4-FFF2-40B4-BE49-F238E27FC236}">
                <a16:creationId xmlns:a16="http://schemas.microsoft.com/office/drawing/2014/main" id="{9220A16B-F0B6-A467-BCB5-4511679E1071}"/>
              </a:ext>
            </a:extLst>
          </p:cNvPr>
          <p:cNvSpPr txBox="1">
            <a:spLocks/>
          </p:cNvSpPr>
          <p:nvPr/>
        </p:nvSpPr>
        <p:spPr>
          <a:xfrm>
            <a:off x="2133600" y="1447800"/>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RESULTS</a:t>
            </a:r>
            <a:endParaRPr lang="en-IE" dirty="0"/>
          </a:p>
        </p:txBody>
      </p:sp>
      <p:graphicFrame>
        <p:nvGraphicFramePr>
          <p:cNvPr id="7" name="Chart 6">
            <a:extLst>
              <a:ext uri="{FF2B5EF4-FFF2-40B4-BE49-F238E27FC236}">
                <a16:creationId xmlns:a16="http://schemas.microsoft.com/office/drawing/2014/main" id="{D953A17C-D66F-D11C-C1C9-63860439C004}"/>
              </a:ext>
            </a:extLst>
          </p:cNvPr>
          <p:cNvGraphicFramePr/>
          <p:nvPr>
            <p:extLst>
              <p:ext uri="{D42A27DB-BD31-4B8C-83A1-F6EECF244321}">
                <p14:modId xmlns:p14="http://schemas.microsoft.com/office/powerpoint/2010/main" val="4267447110"/>
              </p:ext>
            </p:extLst>
          </p:nvPr>
        </p:nvGraphicFramePr>
        <p:xfrm>
          <a:off x="24971218" y="4529301"/>
          <a:ext cx="16747242" cy="1247997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a:extLst>
              <a:ext uri="{FF2B5EF4-FFF2-40B4-BE49-F238E27FC236}">
                <a16:creationId xmlns:a16="http://schemas.microsoft.com/office/drawing/2014/main" id="{335B7E47-2E15-0759-CA11-CDF4CDE15387}"/>
              </a:ext>
            </a:extLst>
          </p:cNvPr>
          <p:cNvGraphicFramePr/>
          <p:nvPr>
            <p:extLst>
              <p:ext uri="{D42A27DB-BD31-4B8C-83A1-F6EECF244321}">
                <p14:modId xmlns:p14="http://schemas.microsoft.com/office/powerpoint/2010/main" val="278317743"/>
              </p:ext>
            </p:extLst>
          </p:nvPr>
        </p:nvGraphicFramePr>
        <p:xfrm>
          <a:off x="1223572" y="5181706"/>
          <a:ext cx="16992600" cy="116586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5" name="Chart 24">
            <a:extLst>
              <a:ext uri="{FF2B5EF4-FFF2-40B4-BE49-F238E27FC236}">
                <a16:creationId xmlns:a16="http://schemas.microsoft.com/office/drawing/2014/main" id="{1E9C0525-8E45-FE2A-9390-0011BA0A21A9}"/>
              </a:ext>
            </a:extLst>
          </p:cNvPr>
          <p:cNvGraphicFramePr/>
          <p:nvPr>
            <p:extLst>
              <p:ext uri="{D42A27DB-BD31-4B8C-83A1-F6EECF244321}">
                <p14:modId xmlns:p14="http://schemas.microsoft.com/office/powerpoint/2010/main" val="3061605371"/>
              </p:ext>
            </p:extLst>
          </p:nvPr>
        </p:nvGraphicFramePr>
        <p:xfrm>
          <a:off x="1203694" y="5185019"/>
          <a:ext cx="16992600" cy="116586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Chart 25">
            <a:extLst>
              <a:ext uri="{FF2B5EF4-FFF2-40B4-BE49-F238E27FC236}">
                <a16:creationId xmlns:a16="http://schemas.microsoft.com/office/drawing/2014/main" id="{7A7928CE-54F6-FB48-7920-E3E8679C1F0C}"/>
              </a:ext>
            </a:extLst>
          </p:cNvPr>
          <p:cNvGraphicFramePr/>
          <p:nvPr>
            <p:extLst>
              <p:ext uri="{D42A27DB-BD31-4B8C-83A1-F6EECF244321}">
                <p14:modId xmlns:p14="http://schemas.microsoft.com/office/powerpoint/2010/main" val="1369497358"/>
              </p:ext>
            </p:extLst>
          </p:nvPr>
        </p:nvGraphicFramePr>
        <p:xfrm>
          <a:off x="1283206" y="5175080"/>
          <a:ext cx="16992600" cy="116586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Chart 26">
            <a:extLst>
              <a:ext uri="{FF2B5EF4-FFF2-40B4-BE49-F238E27FC236}">
                <a16:creationId xmlns:a16="http://schemas.microsoft.com/office/drawing/2014/main" id="{ED910402-C19B-73EC-8FA8-46958DC119B8}"/>
              </a:ext>
            </a:extLst>
          </p:cNvPr>
          <p:cNvGraphicFramePr/>
          <p:nvPr>
            <p:extLst>
              <p:ext uri="{D42A27DB-BD31-4B8C-83A1-F6EECF244321}">
                <p14:modId xmlns:p14="http://schemas.microsoft.com/office/powerpoint/2010/main" val="2293901192"/>
              </p:ext>
            </p:extLst>
          </p:nvPr>
        </p:nvGraphicFramePr>
        <p:xfrm>
          <a:off x="1243450" y="5178393"/>
          <a:ext cx="16992600" cy="116586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8" name="Chart 27">
            <a:extLst>
              <a:ext uri="{FF2B5EF4-FFF2-40B4-BE49-F238E27FC236}">
                <a16:creationId xmlns:a16="http://schemas.microsoft.com/office/drawing/2014/main" id="{7235794D-7C29-B264-F4C5-9CD080DCD124}"/>
              </a:ext>
            </a:extLst>
          </p:cNvPr>
          <p:cNvGraphicFramePr/>
          <p:nvPr>
            <p:extLst>
              <p:ext uri="{D42A27DB-BD31-4B8C-83A1-F6EECF244321}">
                <p14:modId xmlns:p14="http://schemas.microsoft.com/office/powerpoint/2010/main" val="1842579227"/>
              </p:ext>
            </p:extLst>
          </p:nvPr>
        </p:nvGraphicFramePr>
        <p:xfrm>
          <a:off x="1289832" y="5181706"/>
          <a:ext cx="16992600" cy="116586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9" name="Chart 28">
            <a:extLst>
              <a:ext uri="{FF2B5EF4-FFF2-40B4-BE49-F238E27FC236}">
                <a16:creationId xmlns:a16="http://schemas.microsoft.com/office/drawing/2014/main" id="{C576F487-4194-5C21-458F-C0BBB5870F14}"/>
              </a:ext>
            </a:extLst>
          </p:cNvPr>
          <p:cNvGraphicFramePr/>
          <p:nvPr>
            <p:extLst>
              <p:ext uri="{D42A27DB-BD31-4B8C-83A1-F6EECF244321}">
                <p14:modId xmlns:p14="http://schemas.microsoft.com/office/powerpoint/2010/main" val="1038692165"/>
              </p:ext>
            </p:extLst>
          </p:nvPr>
        </p:nvGraphicFramePr>
        <p:xfrm>
          <a:off x="1283206" y="5188332"/>
          <a:ext cx="16992600" cy="116586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30" name="Chart 29">
            <a:extLst>
              <a:ext uri="{FF2B5EF4-FFF2-40B4-BE49-F238E27FC236}">
                <a16:creationId xmlns:a16="http://schemas.microsoft.com/office/drawing/2014/main" id="{517C6A95-4F8C-7F7C-D3D8-3B17FF821CFE}"/>
              </a:ext>
            </a:extLst>
          </p:cNvPr>
          <p:cNvGraphicFramePr/>
          <p:nvPr>
            <p:extLst>
              <p:ext uri="{D42A27DB-BD31-4B8C-83A1-F6EECF244321}">
                <p14:modId xmlns:p14="http://schemas.microsoft.com/office/powerpoint/2010/main" val="336584721"/>
              </p:ext>
            </p:extLst>
          </p:nvPr>
        </p:nvGraphicFramePr>
        <p:xfrm>
          <a:off x="1262844" y="5175080"/>
          <a:ext cx="16992600" cy="116586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31" name="Chart 30">
            <a:extLst>
              <a:ext uri="{FF2B5EF4-FFF2-40B4-BE49-F238E27FC236}">
                <a16:creationId xmlns:a16="http://schemas.microsoft.com/office/drawing/2014/main" id="{254B3B7E-143B-910D-5991-0C6A70892ED2}"/>
              </a:ext>
            </a:extLst>
          </p:cNvPr>
          <p:cNvGraphicFramePr/>
          <p:nvPr>
            <p:extLst>
              <p:ext uri="{D42A27DB-BD31-4B8C-83A1-F6EECF244321}">
                <p14:modId xmlns:p14="http://schemas.microsoft.com/office/powerpoint/2010/main" val="1507953791"/>
              </p:ext>
            </p:extLst>
          </p:nvPr>
        </p:nvGraphicFramePr>
        <p:xfrm>
          <a:off x="1249018" y="5175080"/>
          <a:ext cx="16992600" cy="116586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2" name="Chart 31">
            <a:extLst>
              <a:ext uri="{FF2B5EF4-FFF2-40B4-BE49-F238E27FC236}">
                <a16:creationId xmlns:a16="http://schemas.microsoft.com/office/drawing/2014/main" id="{F7BD67F9-C4C9-B6B5-9ED6-F332E84033BE}"/>
              </a:ext>
            </a:extLst>
          </p:cNvPr>
          <p:cNvGraphicFramePr/>
          <p:nvPr>
            <p:extLst>
              <p:ext uri="{D42A27DB-BD31-4B8C-83A1-F6EECF244321}">
                <p14:modId xmlns:p14="http://schemas.microsoft.com/office/powerpoint/2010/main" val="353786364"/>
              </p:ext>
            </p:extLst>
          </p:nvPr>
        </p:nvGraphicFramePr>
        <p:xfrm>
          <a:off x="1223572" y="5181706"/>
          <a:ext cx="16992600" cy="116586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3" name="Chart 32">
            <a:extLst>
              <a:ext uri="{FF2B5EF4-FFF2-40B4-BE49-F238E27FC236}">
                <a16:creationId xmlns:a16="http://schemas.microsoft.com/office/drawing/2014/main" id="{E323A925-7033-1090-352F-F0525DABCC15}"/>
              </a:ext>
            </a:extLst>
          </p:cNvPr>
          <p:cNvGraphicFramePr/>
          <p:nvPr>
            <p:extLst>
              <p:ext uri="{D42A27DB-BD31-4B8C-83A1-F6EECF244321}">
                <p14:modId xmlns:p14="http://schemas.microsoft.com/office/powerpoint/2010/main" val="894190350"/>
              </p:ext>
            </p:extLst>
          </p:nvPr>
        </p:nvGraphicFramePr>
        <p:xfrm>
          <a:off x="1270438" y="5171699"/>
          <a:ext cx="16992600" cy="11658600"/>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34" name="Chart 33">
            <a:extLst>
              <a:ext uri="{FF2B5EF4-FFF2-40B4-BE49-F238E27FC236}">
                <a16:creationId xmlns:a16="http://schemas.microsoft.com/office/drawing/2014/main" id="{A3231BC5-621F-571E-839E-88F53844140A}"/>
              </a:ext>
            </a:extLst>
          </p:cNvPr>
          <p:cNvGraphicFramePr/>
          <p:nvPr>
            <p:extLst>
              <p:ext uri="{D42A27DB-BD31-4B8C-83A1-F6EECF244321}">
                <p14:modId xmlns:p14="http://schemas.microsoft.com/office/powerpoint/2010/main" val="2710161350"/>
              </p:ext>
            </p:extLst>
          </p:nvPr>
        </p:nvGraphicFramePr>
        <p:xfrm>
          <a:off x="1370402" y="5184399"/>
          <a:ext cx="16992600" cy="11658600"/>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35" name="Chart 34">
            <a:extLst>
              <a:ext uri="{FF2B5EF4-FFF2-40B4-BE49-F238E27FC236}">
                <a16:creationId xmlns:a16="http://schemas.microsoft.com/office/drawing/2014/main" id="{5FEBF2C3-CF9F-6287-50A9-C9C3064D0CB0}"/>
              </a:ext>
            </a:extLst>
          </p:cNvPr>
          <p:cNvGraphicFramePr/>
          <p:nvPr>
            <p:extLst>
              <p:ext uri="{D42A27DB-BD31-4B8C-83A1-F6EECF244321}">
                <p14:modId xmlns:p14="http://schemas.microsoft.com/office/powerpoint/2010/main" val="3724994020"/>
              </p:ext>
            </p:extLst>
          </p:nvPr>
        </p:nvGraphicFramePr>
        <p:xfrm>
          <a:off x="1296216" y="5188264"/>
          <a:ext cx="16992600" cy="11658600"/>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36" name="Chart 35">
            <a:extLst>
              <a:ext uri="{FF2B5EF4-FFF2-40B4-BE49-F238E27FC236}">
                <a16:creationId xmlns:a16="http://schemas.microsoft.com/office/drawing/2014/main" id="{1636A9F1-D286-70C7-7CAA-82BADB0D2715}"/>
              </a:ext>
            </a:extLst>
          </p:cNvPr>
          <p:cNvGraphicFramePr/>
          <p:nvPr>
            <p:extLst>
              <p:ext uri="{D42A27DB-BD31-4B8C-83A1-F6EECF244321}">
                <p14:modId xmlns:p14="http://schemas.microsoft.com/office/powerpoint/2010/main" val="1660262828"/>
              </p:ext>
            </p:extLst>
          </p:nvPr>
        </p:nvGraphicFramePr>
        <p:xfrm>
          <a:off x="1235192" y="5181638"/>
          <a:ext cx="16992600" cy="11658600"/>
        </p:xfrm>
        <a:graphic>
          <a:graphicData uri="http://schemas.openxmlformats.org/drawingml/2006/chart">
            <c:chart xmlns:c="http://schemas.openxmlformats.org/drawingml/2006/chart" xmlns:r="http://schemas.openxmlformats.org/officeDocument/2006/relationships" r:id="rId20"/>
          </a:graphicData>
        </a:graphic>
      </p:graphicFrame>
    </p:spTree>
    <p:extLst>
      <p:ext uri="{BB962C8B-B14F-4D97-AF65-F5344CB8AC3E}">
        <p14:creationId xmlns:p14="http://schemas.microsoft.com/office/powerpoint/2010/main" val="355975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down)">
                                      <p:cBhvr>
                                        <p:cTn id="39" dur="500"/>
                                        <p:tgtEl>
                                          <p:spTgt spid="31"/>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00"/>
                                        <p:tgtEl>
                                          <p:spTgt spid="35"/>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down)">
                                      <p:cBhvr>
                                        <p:cTn id="59" dur="500"/>
                                        <p:tgtEl>
                                          <p:spTgt spid="36"/>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down)">
                                      <p:cBhvr>
                                        <p:cTn id="63" dur="500"/>
                                        <p:tgtEl>
                                          <p:spTgt spid="4"/>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down)">
                                      <p:cBhvr>
                                        <p:cTn id="67" dur="500"/>
                                        <p:tgtEl>
                                          <p:spTgt spid="5"/>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4" grpId="0">
        <p:bldAsOne/>
      </p:bldGraphic>
      <p:bldGraphic spid="5" grpId="0">
        <p:bldAsOne/>
      </p:bldGraphic>
      <p:bldGraphic spid="7" grpId="0">
        <p:bldAsOne/>
      </p:bldGraphic>
      <p:bldGraphic spid="8" grpId="0">
        <p:bldAsOne/>
      </p:bldGraphic>
      <p:bldGraphic spid="25" grpId="0">
        <p:bldAsOne/>
      </p:bldGraphic>
      <p:bldGraphic spid="26" grpId="0">
        <p:bldAsOne/>
      </p:bldGraphic>
      <p:bldGraphic spid="27" grpId="0">
        <p:bldAsOne/>
      </p:bldGraphic>
      <p:bldGraphic spid="28" grpId="0">
        <p:bldAsOne/>
      </p:bldGraphic>
      <p:bldGraphic spid="29" grpId="0">
        <p:bldAsOne/>
      </p:bldGraphic>
      <p:bldGraphic spid="30" grpId="0">
        <p:bldAsOne/>
      </p:bldGraphic>
      <p:bldGraphic spid="31" grpId="0">
        <p:bldAsOne/>
      </p:bldGraphic>
      <p:bldGraphic spid="32" grpId="0">
        <p:bldAsOne/>
      </p:bldGraphic>
      <p:bldGraphic spid="33" grpId="0">
        <p:bldAsOne/>
      </p:bldGraphic>
      <p:bldGraphic spid="34" grpId="0">
        <p:bldAsOne/>
      </p:bldGraphic>
      <p:bldGraphic spid="35" grpId="0">
        <p:bldAsOne/>
      </p:bldGraphic>
      <p:bldGraphic spid="3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extLst>
              <a:ext uri="{837473B0-CC2E-450A-ABE3-18F120FF3D39}">
                <a1611:picAttrSrcUrl xmlns:a1611="http://schemas.microsoft.com/office/drawing/2016/11/main" r:id="rId3"/>
              </a:ext>
            </a:extLst>
          </a:blip>
          <a:srcRect/>
          <a:stretch>
            <a:fillRect t="-10000" b="-10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C0125A4-97FD-A1AA-CEDD-82159703C9CF}"/>
              </a:ext>
            </a:extLst>
          </p:cNvPr>
          <p:cNvSpPr txBox="1">
            <a:spLocks/>
          </p:cNvSpPr>
          <p:nvPr/>
        </p:nvSpPr>
        <p:spPr>
          <a:xfrm>
            <a:off x="2133600" y="1447800"/>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RESULTS</a:t>
            </a:r>
            <a:endParaRPr lang="en-IE" dirty="0"/>
          </a:p>
        </p:txBody>
      </p:sp>
      <p:pic>
        <p:nvPicPr>
          <p:cNvPr id="46" name="Picture 2">
            <a:extLst>
              <a:ext uri="{FF2B5EF4-FFF2-40B4-BE49-F238E27FC236}">
                <a16:creationId xmlns:a16="http://schemas.microsoft.com/office/drawing/2014/main" id="{BFD03C44-1F49-1A18-9236-CF3227EA96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1" t="-433" r="19815" b="433"/>
          <a:stretch/>
        </p:blipFill>
        <p:spPr bwMode="auto">
          <a:xfrm>
            <a:off x="19688935" y="1552433"/>
            <a:ext cx="19530764" cy="21742522"/>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674C6FDE-887E-8FF9-0A49-324315E282FE}"/>
              </a:ext>
            </a:extLst>
          </p:cNvPr>
          <p:cNvGrpSpPr/>
          <p:nvPr/>
        </p:nvGrpSpPr>
        <p:grpSpPr>
          <a:xfrm>
            <a:off x="39734652" y="4114800"/>
            <a:ext cx="3777453" cy="16459200"/>
            <a:chOff x="39734652" y="4114800"/>
            <a:chExt cx="3777453" cy="16459200"/>
          </a:xfrm>
        </p:grpSpPr>
        <p:grpSp>
          <p:nvGrpSpPr>
            <p:cNvPr id="45" name="Group 44">
              <a:extLst>
                <a:ext uri="{FF2B5EF4-FFF2-40B4-BE49-F238E27FC236}">
                  <a16:creationId xmlns:a16="http://schemas.microsoft.com/office/drawing/2014/main" id="{F29EBDF4-F8A0-A393-64F5-AB44F34A76EF}"/>
                </a:ext>
              </a:extLst>
            </p:cNvPr>
            <p:cNvGrpSpPr/>
            <p:nvPr/>
          </p:nvGrpSpPr>
          <p:grpSpPr>
            <a:xfrm>
              <a:off x="39734652" y="4114800"/>
              <a:ext cx="2118606" cy="16459200"/>
              <a:chOff x="15239973" y="1794502"/>
              <a:chExt cx="2834611" cy="22021798"/>
            </a:xfrm>
          </p:grpSpPr>
          <p:sp>
            <p:nvSpPr>
              <p:cNvPr id="5" name="TextBox 4">
                <a:extLst>
                  <a:ext uri="{FF2B5EF4-FFF2-40B4-BE49-F238E27FC236}">
                    <a16:creationId xmlns:a16="http://schemas.microsoft.com/office/drawing/2014/main" id="{BFC778C1-EC4A-B2DD-0C94-695946B657C6}"/>
                  </a:ext>
                </a:extLst>
              </p:cNvPr>
              <p:cNvSpPr txBox="1"/>
              <p:nvPr/>
            </p:nvSpPr>
            <p:spPr>
              <a:xfrm>
                <a:off x="16947323" y="20632017"/>
                <a:ext cx="1127230" cy="769441"/>
              </a:xfrm>
              <a:prstGeom prst="rect">
                <a:avLst/>
              </a:prstGeom>
              <a:noFill/>
            </p:spPr>
            <p:txBody>
              <a:bodyPr wrap="none" rtlCol="0">
                <a:spAutoFit/>
              </a:bodyPr>
              <a:lstStyle/>
              <a:p>
                <a:r>
                  <a:rPr lang="en-GB" sz="4400" dirty="0">
                    <a:solidFill>
                      <a:schemeClr val="tx1"/>
                    </a:solidFill>
                  </a:rPr>
                  <a:t>200</a:t>
                </a:r>
                <a:endParaRPr lang="en-IN" sz="4400" dirty="0">
                  <a:solidFill>
                    <a:schemeClr val="tx1"/>
                  </a:solidFill>
                </a:endParaRPr>
              </a:p>
            </p:txBody>
          </p:sp>
          <p:grpSp>
            <p:nvGrpSpPr>
              <p:cNvPr id="36" name="Group 35">
                <a:extLst>
                  <a:ext uri="{FF2B5EF4-FFF2-40B4-BE49-F238E27FC236}">
                    <a16:creationId xmlns:a16="http://schemas.microsoft.com/office/drawing/2014/main" id="{DFD3E4A0-FF7B-452F-9573-4CFBDB18F753}"/>
                  </a:ext>
                </a:extLst>
              </p:cNvPr>
              <p:cNvGrpSpPr/>
              <p:nvPr/>
            </p:nvGrpSpPr>
            <p:grpSpPr>
              <a:xfrm>
                <a:off x="15239973" y="1794502"/>
                <a:ext cx="1444224" cy="22021798"/>
                <a:chOff x="15240006" y="1341219"/>
                <a:chExt cx="1444221" cy="16459200"/>
              </a:xfrm>
            </p:grpSpPr>
            <p:cxnSp>
              <p:nvCxnSpPr>
                <p:cNvPr id="8" name="Straight Connector 7">
                  <a:extLst>
                    <a:ext uri="{FF2B5EF4-FFF2-40B4-BE49-F238E27FC236}">
                      <a16:creationId xmlns:a16="http://schemas.microsoft.com/office/drawing/2014/main" id="{F54C842F-76E2-DFB8-1021-D032DFC4E204}"/>
                    </a:ext>
                  </a:extLst>
                </p:cNvPr>
                <p:cNvCxnSpPr/>
                <p:nvPr/>
              </p:nvCxnSpPr>
              <p:spPr bwMode="auto">
                <a:xfrm>
                  <a:off x="15994860" y="15708012"/>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26B6061D-A55D-3979-FFCE-98B185E1DEAE}"/>
                    </a:ext>
                  </a:extLst>
                </p:cNvPr>
                <p:cNvCxnSpPr/>
                <p:nvPr/>
              </p:nvCxnSpPr>
              <p:spPr bwMode="auto">
                <a:xfrm>
                  <a:off x="16041893" y="13269874"/>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a:extLst>
                    <a:ext uri="{FF2B5EF4-FFF2-40B4-BE49-F238E27FC236}">
                      <a16:creationId xmlns:a16="http://schemas.microsoft.com/office/drawing/2014/main" id="{C6A5B21E-0D46-CA43-4ED7-634A61DCF49D}"/>
                    </a:ext>
                  </a:extLst>
                </p:cNvPr>
                <p:cNvCxnSpPr/>
                <p:nvPr/>
              </p:nvCxnSpPr>
              <p:spPr bwMode="auto">
                <a:xfrm>
                  <a:off x="16081781" y="10820927"/>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a:extLst>
                    <a:ext uri="{FF2B5EF4-FFF2-40B4-BE49-F238E27FC236}">
                      <a16:creationId xmlns:a16="http://schemas.microsoft.com/office/drawing/2014/main" id="{E20EA4C7-7A23-2635-5402-DECB7D7B4CDF}"/>
                    </a:ext>
                  </a:extLst>
                </p:cNvPr>
                <p:cNvCxnSpPr/>
                <p:nvPr/>
              </p:nvCxnSpPr>
              <p:spPr bwMode="auto">
                <a:xfrm>
                  <a:off x="16078208" y="8599789"/>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a:extLst>
                    <a:ext uri="{FF2B5EF4-FFF2-40B4-BE49-F238E27FC236}">
                      <a16:creationId xmlns:a16="http://schemas.microsoft.com/office/drawing/2014/main" id="{1D6CB9FA-81E5-846F-E4A9-70C3AF5396FB}"/>
                    </a:ext>
                  </a:extLst>
                </p:cNvPr>
                <p:cNvCxnSpPr/>
                <p:nvPr/>
              </p:nvCxnSpPr>
              <p:spPr bwMode="auto">
                <a:xfrm>
                  <a:off x="16034747" y="6435604"/>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5C42D1A2-6BCB-6DFF-C79C-DCDEA7E2B878}"/>
                    </a:ext>
                  </a:extLst>
                </p:cNvPr>
                <p:cNvCxnSpPr/>
                <p:nvPr/>
              </p:nvCxnSpPr>
              <p:spPr bwMode="auto">
                <a:xfrm>
                  <a:off x="16040107" y="4499227"/>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Rectangle 3">
                  <a:extLst>
                    <a:ext uri="{FF2B5EF4-FFF2-40B4-BE49-F238E27FC236}">
                      <a16:creationId xmlns:a16="http://schemas.microsoft.com/office/drawing/2014/main" id="{32EE41E4-BE73-01A7-5062-E41A1F83C905}"/>
                    </a:ext>
                  </a:extLst>
                </p:cNvPr>
                <p:cNvSpPr/>
                <p:nvPr/>
              </p:nvSpPr>
              <p:spPr bwMode="auto">
                <a:xfrm>
                  <a:off x="15240006" y="1341219"/>
                  <a:ext cx="914401" cy="16459200"/>
                </a:xfrm>
                <a:prstGeom prst="rect">
                  <a:avLst/>
                </a:prstGeom>
                <a:gradFill>
                  <a:gsLst>
                    <a:gs pos="16000">
                      <a:srgbClr val="F46D43"/>
                    </a:gs>
                    <a:gs pos="27000">
                      <a:srgbClr val="FDBD6D"/>
                    </a:gs>
                    <a:gs pos="36000">
                      <a:srgbClr val="FEE18D"/>
                    </a:gs>
                    <a:gs pos="46806">
                      <a:srgbClr val="FFFAB7"/>
                    </a:gs>
                    <a:gs pos="58000">
                      <a:srgbClr val="CAE982"/>
                    </a:gs>
                    <a:gs pos="69000">
                      <a:srgbClr val="8ECF67"/>
                    </a:gs>
                    <a:gs pos="80000">
                      <a:srgbClr val="6FC164"/>
                    </a:gs>
                    <a:gs pos="89000">
                      <a:srgbClr val="1E9A51"/>
                    </a:gs>
                    <a:gs pos="100000">
                      <a:srgbClr val="04703B"/>
                    </a:gs>
                    <a:gs pos="6000">
                      <a:srgbClr val="B81226"/>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a:ln>
                      <a:noFill/>
                    </a:ln>
                    <a:solidFill>
                      <a:srgbClr val="003399"/>
                    </a:solidFill>
                    <a:effectLst/>
                    <a:latin typeface="Arial" pitchFamily="34" charset="0"/>
                  </a:endParaRPr>
                </a:p>
              </p:txBody>
            </p:sp>
            <p:cxnSp>
              <p:nvCxnSpPr>
                <p:cNvPr id="7" name="Straight Connector 6">
                  <a:extLst>
                    <a:ext uri="{FF2B5EF4-FFF2-40B4-BE49-F238E27FC236}">
                      <a16:creationId xmlns:a16="http://schemas.microsoft.com/office/drawing/2014/main" id="{75C0F14C-A40D-40F0-19B9-CE9795C52E0E}"/>
                    </a:ext>
                  </a:extLst>
                </p:cNvPr>
                <p:cNvCxnSpPr/>
                <p:nvPr/>
              </p:nvCxnSpPr>
              <p:spPr bwMode="auto">
                <a:xfrm>
                  <a:off x="16154400" y="32766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9" name="TextBox 38">
                <a:extLst>
                  <a:ext uri="{FF2B5EF4-FFF2-40B4-BE49-F238E27FC236}">
                    <a16:creationId xmlns:a16="http://schemas.microsoft.com/office/drawing/2014/main" id="{901FA1A8-5FCE-7C7F-A457-3985E3C70C31}"/>
                  </a:ext>
                </a:extLst>
              </p:cNvPr>
              <p:cNvSpPr txBox="1"/>
              <p:nvPr/>
            </p:nvSpPr>
            <p:spPr>
              <a:xfrm>
                <a:off x="16947327" y="17369877"/>
                <a:ext cx="1127231" cy="769441"/>
              </a:xfrm>
              <a:prstGeom prst="rect">
                <a:avLst/>
              </a:prstGeom>
              <a:noFill/>
            </p:spPr>
            <p:txBody>
              <a:bodyPr wrap="none" rtlCol="0">
                <a:spAutoFit/>
              </a:bodyPr>
              <a:lstStyle/>
              <a:p>
                <a:r>
                  <a:rPr lang="en-GB" sz="4400" dirty="0">
                    <a:solidFill>
                      <a:schemeClr val="tx1"/>
                    </a:solidFill>
                  </a:rPr>
                  <a:t>250</a:t>
                </a:r>
                <a:endParaRPr lang="en-IN" sz="4400" dirty="0">
                  <a:solidFill>
                    <a:schemeClr val="tx1"/>
                  </a:solidFill>
                </a:endParaRPr>
              </a:p>
            </p:txBody>
          </p:sp>
          <p:sp>
            <p:nvSpPr>
              <p:cNvPr id="40" name="TextBox 39">
                <a:extLst>
                  <a:ext uri="{FF2B5EF4-FFF2-40B4-BE49-F238E27FC236}">
                    <a16:creationId xmlns:a16="http://schemas.microsoft.com/office/drawing/2014/main" id="{B66CB45E-A21F-61EB-1508-845DA54958CA}"/>
                  </a:ext>
                </a:extLst>
              </p:cNvPr>
              <p:cNvSpPr txBox="1"/>
              <p:nvPr/>
            </p:nvSpPr>
            <p:spPr>
              <a:xfrm>
                <a:off x="16947332" y="14096999"/>
                <a:ext cx="1127231" cy="769441"/>
              </a:xfrm>
              <a:prstGeom prst="rect">
                <a:avLst/>
              </a:prstGeom>
              <a:noFill/>
            </p:spPr>
            <p:txBody>
              <a:bodyPr wrap="none" rtlCol="0">
                <a:spAutoFit/>
              </a:bodyPr>
              <a:lstStyle/>
              <a:p>
                <a:r>
                  <a:rPr lang="en-GB" sz="4400" dirty="0">
                    <a:solidFill>
                      <a:schemeClr val="tx1"/>
                    </a:solidFill>
                  </a:rPr>
                  <a:t>300</a:t>
                </a:r>
                <a:endParaRPr lang="en-IN" sz="4400" dirty="0">
                  <a:solidFill>
                    <a:schemeClr val="tx1"/>
                  </a:solidFill>
                </a:endParaRPr>
              </a:p>
            </p:txBody>
          </p:sp>
          <p:sp>
            <p:nvSpPr>
              <p:cNvPr id="41" name="TextBox 40">
                <a:extLst>
                  <a:ext uri="{FF2B5EF4-FFF2-40B4-BE49-F238E27FC236}">
                    <a16:creationId xmlns:a16="http://schemas.microsoft.com/office/drawing/2014/main" id="{F0CFD783-3CB1-BA92-D83A-EC059AAED45A}"/>
                  </a:ext>
                </a:extLst>
              </p:cNvPr>
              <p:cNvSpPr txBox="1"/>
              <p:nvPr/>
            </p:nvSpPr>
            <p:spPr>
              <a:xfrm>
                <a:off x="16947337" y="11121478"/>
                <a:ext cx="1127231" cy="769441"/>
              </a:xfrm>
              <a:prstGeom prst="rect">
                <a:avLst/>
              </a:prstGeom>
              <a:noFill/>
            </p:spPr>
            <p:txBody>
              <a:bodyPr wrap="none" rtlCol="0">
                <a:spAutoFit/>
              </a:bodyPr>
              <a:lstStyle/>
              <a:p>
                <a:r>
                  <a:rPr lang="en-GB" sz="4400" dirty="0">
                    <a:solidFill>
                      <a:schemeClr val="tx1"/>
                    </a:solidFill>
                  </a:rPr>
                  <a:t>350</a:t>
                </a:r>
                <a:endParaRPr lang="en-IN" sz="4400" dirty="0">
                  <a:solidFill>
                    <a:schemeClr val="tx1"/>
                  </a:solidFill>
                </a:endParaRPr>
              </a:p>
            </p:txBody>
          </p:sp>
          <p:sp>
            <p:nvSpPr>
              <p:cNvPr id="42" name="TextBox 41">
                <a:extLst>
                  <a:ext uri="{FF2B5EF4-FFF2-40B4-BE49-F238E27FC236}">
                    <a16:creationId xmlns:a16="http://schemas.microsoft.com/office/drawing/2014/main" id="{C4C472F8-4CE7-AAA7-5D36-779341B7E0C5}"/>
                  </a:ext>
                </a:extLst>
              </p:cNvPr>
              <p:cNvSpPr txBox="1"/>
              <p:nvPr/>
            </p:nvSpPr>
            <p:spPr>
              <a:xfrm>
                <a:off x="16947342" y="8302079"/>
                <a:ext cx="1127232" cy="769441"/>
              </a:xfrm>
              <a:prstGeom prst="rect">
                <a:avLst/>
              </a:prstGeom>
              <a:noFill/>
            </p:spPr>
            <p:txBody>
              <a:bodyPr wrap="none" rtlCol="0">
                <a:spAutoFit/>
              </a:bodyPr>
              <a:lstStyle/>
              <a:p>
                <a:r>
                  <a:rPr lang="en-GB" sz="4400" dirty="0">
                    <a:solidFill>
                      <a:schemeClr val="tx1"/>
                    </a:solidFill>
                  </a:rPr>
                  <a:t>400</a:t>
                </a:r>
                <a:endParaRPr lang="en-IN" sz="4400" dirty="0">
                  <a:solidFill>
                    <a:schemeClr val="tx1"/>
                  </a:solidFill>
                </a:endParaRPr>
              </a:p>
            </p:txBody>
          </p:sp>
          <p:sp>
            <p:nvSpPr>
              <p:cNvPr id="43" name="TextBox 42">
                <a:extLst>
                  <a:ext uri="{FF2B5EF4-FFF2-40B4-BE49-F238E27FC236}">
                    <a16:creationId xmlns:a16="http://schemas.microsoft.com/office/drawing/2014/main" id="{B91B9441-AF59-5F42-5267-8DF3AE1EC84A}"/>
                  </a:ext>
                </a:extLst>
              </p:cNvPr>
              <p:cNvSpPr txBox="1"/>
              <p:nvPr/>
            </p:nvSpPr>
            <p:spPr>
              <a:xfrm>
                <a:off x="16947347" y="5635079"/>
                <a:ext cx="1127232" cy="769441"/>
              </a:xfrm>
              <a:prstGeom prst="rect">
                <a:avLst/>
              </a:prstGeom>
              <a:noFill/>
            </p:spPr>
            <p:txBody>
              <a:bodyPr wrap="none" rtlCol="0">
                <a:spAutoFit/>
              </a:bodyPr>
              <a:lstStyle/>
              <a:p>
                <a:r>
                  <a:rPr lang="en-GB" sz="4400" dirty="0">
                    <a:solidFill>
                      <a:schemeClr val="tx1"/>
                    </a:solidFill>
                  </a:rPr>
                  <a:t>450</a:t>
                </a:r>
                <a:endParaRPr lang="en-IN" sz="4400" dirty="0">
                  <a:solidFill>
                    <a:schemeClr val="tx1"/>
                  </a:solidFill>
                </a:endParaRPr>
              </a:p>
            </p:txBody>
          </p:sp>
          <p:sp>
            <p:nvSpPr>
              <p:cNvPr id="44" name="TextBox 43">
                <a:extLst>
                  <a:ext uri="{FF2B5EF4-FFF2-40B4-BE49-F238E27FC236}">
                    <a16:creationId xmlns:a16="http://schemas.microsoft.com/office/drawing/2014/main" id="{AA835EA2-9394-838D-DD03-7E8B07604FA8}"/>
                  </a:ext>
                </a:extLst>
              </p:cNvPr>
              <p:cNvSpPr txBox="1"/>
              <p:nvPr/>
            </p:nvSpPr>
            <p:spPr>
              <a:xfrm>
                <a:off x="16947352" y="2891879"/>
                <a:ext cx="1127232" cy="769441"/>
              </a:xfrm>
              <a:prstGeom prst="rect">
                <a:avLst/>
              </a:prstGeom>
              <a:noFill/>
            </p:spPr>
            <p:txBody>
              <a:bodyPr wrap="none" rtlCol="0">
                <a:spAutoFit/>
              </a:bodyPr>
              <a:lstStyle/>
              <a:p>
                <a:r>
                  <a:rPr lang="en-GB" sz="4400" dirty="0">
                    <a:solidFill>
                      <a:schemeClr val="tx1"/>
                    </a:solidFill>
                  </a:rPr>
                  <a:t>500</a:t>
                </a:r>
                <a:endParaRPr lang="en-IN" sz="4400" dirty="0">
                  <a:solidFill>
                    <a:schemeClr val="tx1"/>
                  </a:solidFill>
                </a:endParaRPr>
              </a:p>
            </p:txBody>
          </p:sp>
        </p:grpSp>
        <p:sp>
          <p:nvSpPr>
            <p:cNvPr id="48" name="TextBox 47">
              <a:extLst>
                <a:ext uri="{FF2B5EF4-FFF2-40B4-BE49-F238E27FC236}">
                  <a16:creationId xmlns:a16="http://schemas.microsoft.com/office/drawing/2014/main" id="{3AD0FD37-F565-093B-9BF8-2640164DA552}"/>
                </a:ext>
              </a:extLst>
            </p:cNvPr>
            <p:cNvSpPr txBox="1"/>
            <p:nvPr/>
          </p:nvSpPr>
          <p:spPr>
            <a:xfrm rot="16200000">
              <a:off x="38588727" y="11696668"/>
              <a:ext cx="8972627" cy="874128"/>
            </a:xfrm>
            <a:prstGeom prst="rect">
              <a:avLst/>
            </a:prstGeom>
            <a:noFill/>
          </p:spPr>
          <p:txBody>
            <a:bodyPr wrap="none" rtlCol="0">
              <a:spAutoFit/>
            </a:bodyPr>
            <a:lstStyle/>
            <a:p>
              <a:r>
                <a:rPr lang="en-GB" sz="4800" dirty="0">
                  <a:solidFill>
                    <a:schemeClr val="tx1"/>
                  </a:solidFill>
                  <a:latin typeface="Bahnschrift" panose="020B0502040204020203" pitchFamily="34" charset="0"/>
                </a:rPr>
                <a:t>MEDIAN HOUSE PRICES IN €K</a:t>
              </a:r>
              <a:endParaRPr lang="en-IN" sz="4800" dirty="0">
                <a:solidFill>
                  <a:schemeClr val="tx1"/>
                </a:solidFill>
                <a:latin typeface="Bahnschrift" panose="020B0502040204020203" pitchFamily="34" charset="0"/>
              </a:endParaRPr>
            </a:p>
          </p:txBody>
        </p:sp>
      </p:grpSp>
      <p:grpSp>
        <p:nvGrpSpPr>
          <p:cNvPr id="69" name="Group 68">
            <a:extLst>
              <a:ext uri="{FF2B5EF4-FFF2-40B4-BE49-F238E27FC236}">
                <a16:creationId xmlns:a16="http://schemas.microsoft.com/office/drawing/2014/main" id="{BE939479-9929-856D-3B16-4F268A461020}"/>
              </a:ext>
            </a:extLst>
          </p:cNvPr>
          <p:cNvGrpSpPr/>
          <p:nvPr/>
        </p:nvGrpSpPr>
        <p:grpSpPr>
          <a:xfrm>
            <a:off x="843586" y="4114800"/>
            <a:ext cx="3629660" cy="16459200"/>
            <a:chOff x="14681440" y="1333500"/>
            <a:chExt cx="4802068" cy="22021800"/>
          </a:xfrm>
        </p:grpSpPr>
        <p:sp>
          <p:nvSpPr>
            <p:cNvPr id="50" name="TextBox 49">
              <a:extLst>
                <a:ext uri="{FF2B5EF4-FFF2-40B4-BE49-F238E27FC236}">
                  <a16:creationId xmlns:a16="http://schemas.microsoft.com/office/drawing/2014/main" id="{499588CB-B214-440B-E2EB-EC70AB4DFA68}"/>
                </a:ext>
              </a:extLst>
            </p:cNvPr>
            <p:cNvSpPr txBox="1"/>
            <p:nvPr/>
          </p:nvSpPr>
          <p:spPr>
            <a:xfrm>
              <a:off x="18202534" y="21713279"/>
              <a:ext cx="1127232" cy="769441"/>
            </a:xfrm>
            <a:prstGeom prst="rect">
              <a:avLst/>
            </a:prstGeom>
            <a:noFill/>
          </p:spPr>
          <p:txBody>
            <a:bodyPr wrap="none" rtlCol="0">
              <a:spAutoFit/>
            </a:bodyPr>
            <a:lstStyle/>
            <a:p>
              <a:r>
                <a:rPr lang="en-GB" sz="4400" dirty="0">
                  <a:solidFill>
                    <a:schemeClr val="tx1"/>
                  </a:solidFill>
                </a:rPr>
                <a:t>100</a:t>
              </a:r>
              <a:endParaRPr lang="en-IN" sz="4400" dirty="0">
                <a:solidFill>
                  <a:schemeClr val="tx1"/>
                </a:solidFill>
              </a:endParaRPr>
            </a:p>
          </p:txBody>
        </p:sp>
        <p:cxnSp>
          <p:nvCxnSpPr>
            <p:cNvPr id="51" name="Straight Connector 50">
              <a:extLst>
                <a:ext uri="{FF2B5EF4-FFF2-40B4-BE49-F238E27FC236}">
                  <a16:creationId xmlns:a16="http://schemas.microsoft.com/office/drawing/2014/main" id="{F746AD7E-8D0F-3CE9-9009-92FFB14F3CD5}"/>
                </a:ext>
              </a:extLst>
            </p:cNvPr>
            <p:cNvCxnSpPr/>
            <p:nvPr/>
          </p:nvCxnSpPr>
          <p:spPr bwMode="auto">
            <a:xfrm>
              <a:off x="17443663" y="220980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DB80D670-EA79-1171-F4FE-68C2FCDF1123}"/>
                </a:ext>
              </a:extLst>
            </p:cNvPr>
            <p:cNvCxnSpPr/>
            <p:nvPr/>
          </p:nvCxnSpPr>
          <p:spPr bwMode="auto">
            <a:xfrm>
              <a:off x="17443663" y="190500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B3E29B34-4EEC-4B06-9CCE-05737AB022FC}"/>
                </a:ext>
              </a:extLst>
            </p:cNvPr>
            <p:cNvCxnSpPr/>
            <p:nvPr/>
          </p:nvCxnSpPr>
          <p:spPr bwMode="auto">
            <a:xfrm>
              <a:off x="17563324" y="160782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665A1886-92FB-E553-2654-40D508EE3713}"/>
                </a:ext>
              </a:extLst>
            </p:cNvPr>
            <p:cNvCxnSpPr/>
            <p:nvPr/>
          </p:nvCxnSpPr>
          <p:spPr bwMode="auto">
            <a:xfrm>
              <a:off x="17443663" y="8149598"/>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a:extLst>
                <a:ext uri="{FF2B5EF4-FFF2-40B4-BE49-F238E27FC236}">
                  <a16:creationId xmlns:a16="http://schemas.microsoft.com/office/drawing/2014/main" id="{E3E630DB-D56D-B25C-B577-1BD0F8446277}"/>
                </a:ext>
              </a:extLst>
            </p:cNvPr>
            <p:cNvCxnSpPr/>
            <p:nvPr/>
          </p:nvCxnSpPr>
          <p:spPr bwMode="auto">
            <a:xfrm>
              <a:off x="17449024" y="5558798"/>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Rectangle 55">
              <a:extLst>
                <a:ext uri="{FF2B5EF4-FFF2-40B4-BE49-F238E27FC236}">
                  <a16:creationId xmlns:a16="http://schemas.microsoft.com/office/drawing/2014/main" id="{17513605-EA2B-9DEF-CFF1-8F18EEAC66CD}"/>
                </a:ext>
              </a:extLst>
            </p:cNvPr>
            <p:cNvSpPr/>
            <p:nvPr/>
          </p:nvSpPr>
          <p:spPr bwMode="auto">
            <a:xfrm>
              <a:off x="16648924" y="1333500"/>
              <a:ext cx="914400" cy="22021800"/>
            </a:xfrm>
            <a:prstGeom prst="rect">
              <a:avLst/>
            </a:prstGeom>
            <a:gradFill>
              <a:gsLst>
                <a:gs pos="16000">
                  <a:srgbClr val="F46D43"/>
                </a:gs>
                <a:gs pos="27000">
                  <a:srgbClr val="FDBD6D"/>
                </a:gs>
                <a:gs pos="36000">
                  <a:srgbClr val="FEE18D"/>
                </a:gs>
                <a:gs pos="46806">
                  <a:srgbClr val="FFFAB7"/>
                </a:gs>
                <a:gs pos="58000">
                  <a:srgbClr val="CAE982"/>
                </a:gs>
                <a:gs pos="69000">
                  <a:srgbClr val="8ECF67"/>
                </a:gs>
                <a:gs pos="80000">
                  <a:srgbClr val="6FC164"/>
                </a:gs>
                <a:gs pos="89000">
                  <a:srgbClr val="1E9A51"/>
                </a:gs>
                <a:gs pos="100000">
                  <a:srgbClr val="04703B"/>
                </a:gs>
                <a:gs pos="6000">
                  <a:srgbClr val="B81226"/>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a:ln>
                  <a:noFill/>
                </a:ln>
                <a:solidFill>
                  <a:srgbClr val="003399"/>
                </a:solidFill>
                <a:effectLst/>
                <a:latin typeface="Arial" pitchFamily="34" charset="0"/>
              </a:endParaRPr>
            </a:p>
          </p:txBody>
        </p:sp>
        <p:cxnSp>
          <p:nvCxnSpPr>
            <p:cNvPr id="57" name="Straight Connector 56">
              <a:extLst>
                <a:ext uri="{FF2B5EF4-FFF2-40B4-BE49-F238E27FC236}">
                  <a16:creationId xmlns:a16="http://schemas.microsoft.com/office/drawing/2014/main" id="{983B8C11-0F86-E7C2-38E6-652672F3FEF3}"/>
                </a:ext>
              </a:extLst>
            </p:cNvPr>
            <p:cNvCxnSpPr/>
            <p:nvPr/>
          </p:nvCxnSpPr>
          <p:spPr bwMode="auto">
            <a:xfrm>
              <a:off x="17563324" y="2815598"/>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57">
              <a:extLst>
                <a:ext uri="{FF2B5EF4-FFF2-40B4-BE49-F238E27FC236}">
                  <a16:creationId xmlns:a16="http://schemas.microsoft.com/office/drawing/2014/main" id="{5941BEF9-3643-95FD-7E17-FF7882C82C4F}"/>
                </a:ext>
              </a:extLst>
            </p:cNvPr>
            <p:cNvSpPr txBox="1"/>
            <p:nvPr/>
          </p:nvSpPr>
          <p:spPr>
            <a:xfrm>
              <a:off x="18202534" y="18737758"/>
              <a:ext cx="1127232" cy="769441"/>
            </a:xfrm>
            <a:prstGeom prst="rect">
              <a:avLst/>
            </a:prstGeom>
            <a:noFill/>
          </p:spPr>
          <p:txBody>
            <a:bodyPr wrap="none" rtlCol="0">
              <a:spAutoFit/>
            </a:bodyPr>
            <a:lstStyle/>
            <a:p>
              <a:r>
                <a:rPr lang="en-GB" sz="4400" dirty="0">
                  <a:solidFill>
                    <a:schemeClr val="tx1"/>
                  </a:solidFill>
                </a:rPr>
                <a:t>125</a:t>
              </a:r>
              <a:endParaRPr lang="en-IN" sz="4400" dirty="0">
                <a:solidFill>
                  <a:schemeClr val="tx1"/>
                </a:solidFill>
              </a:endParaRPr>
            </a:p>
          </p:txBody>
        </p:sp>
        <p:sp>
          <p:nvSpPr>
            <p:cNvPr id="59" name="TextBox 58">
              <a:extLst>
                <a:ext uri="{FF2B5EF4-FFF2-40B4-BE49-F238E27FC236}">
                  <a16:creationId xmlns:a16="http://schemas.microsoft.com/office/drawing/2014/main" id="{22FD6FC1-BA0C-48F8-2AFE-D38E9CDDA8F3}"/>
                </a:ext>
              </a:extLst>
            </p:cNvPr>
            <p:cNvSpPr txBox="1"/>
            <p:nvPr/>
          </p:nvSpPr>
          <p:spPr>
            <a:xfrm>
              <a:off x="18202534" y="15754795"/>
              <a:ext cx="1127232" cy="769441"/>
            </a:xfrm>
            <a:prstGeom prst="rect">
              <a:avLst/>
            </a:prstGeom>
            <a:noFill/>
          </p:spPr>
          <p:txBody>
            <a:bodyPr wrap="none" rtlCol="0">
              <a:spAutoFit/>
            </a:bodyPr>
            <a:lstStyle/>
            <a:p>
              <a:r>
                <a:rPr lang="en-GB" sz="4400" dirty="0">
                  <a:solidFill>
                    <a:schemeClr val="tx1"/>
                  </a:solidFill>
                </a:rPr>
                <a:t>150</a:t>
              </a:r>
              <a:endParaRPr lang="en-IN" sz="4400" dirty="0">
                <a:solidFill>
                  <a:schemeClr val="tx1"/>
                </a:solidFill>
              </a:endParaRPr>
            </a:p>
          </p:txBody>
        </p:sp>
        <p:sp>
          <p:nvSpPr>
            <p:cNvPr id="60" name="TextBox 59">
              <a:extLst>
                <a:ext uri="{FF2B5EF4-FFF2-40B4-BE49-F238E27FC236}">
                  <a16:creationId xmlns:a16="http://schemas.microsoft.com/office/drawing/2014/main" id="{44AED9F8-C63A-9334-AF7F-342701B28A03}"/>
                </a:ext>
              </a:extLst>
            </p:cNvPr>
            <p:cNvSpPr txBox="1"/>
            <p:nvPr/>
          </p:nvSpPr>
          <p:spPr>
            <a:xfrm>
              <a:off x="18202534" y="10544317"/>
              <a:ext cx="1127232" cy="769441"/>
            </a:xfrm>
            <a:prstGeom prst="rect">
              <a:avLst/>
            </a:prstGeom>
            <a:noFill/>
          </p:spPr>
          <p:txBody>
            <a:bodyPr wrap="none" rtlCol="0">
              <a:spAutoFit/>
            </a:bodyPr>
            <a:lstStyle/>
            <a:p>
              <a:r>
                <a:rPr lang="en-GB" sz="4400" dirty="0">
                  <a:solidFill>
                    <a:schemeClr val="tx1"/>
                  </a:solidFill>
                </a:rPr>
                <a:t>200</a:t>
              </a:r>
              <a:endParaRPr lang="en-IN" sz="4400" dirty="0">
                <a:solidFill>
                  <a:schemeClr val="tx1"/>
                </a:solidFill>
              </a:endParaRPr>
            </a:p>
          </p:txBody>
        </p:sp>
        <p:sp>
          <p:nvSpPr>
            <p:cNvPr id="61" name="TextBox 60">
              <a:extLst>
                <a:ext uri="{FF2B5EF4-FFF2-40B4-BE49-F238E27FC236}">
                  <a16:creationId xmlns:a16="http://schemas.microsoft.com/office/drawing/2014/main" id="{4E220BCD-3F0A-97B3-971D-E1741F905523}"/>
                </a:ext>
              </a:extLst>
            </p:cNvPr>
            <p:cNvSpPr txBox="1"/>
            <p:nvPr/>
          </p:nvSpPr>
          <p:spPr>
            <a:xfrm>
              <a:off x="18356276" y="7841077"/>
              <a:ext cx="1127232" cy="769441"/>
            </a:xfrm>
            <a:prstGeom prst="rect">
              <a:avLst/>
            </a:prstGeom>
            <a:noFill/>
          </p:spPr>
          <p:txBody>
            <a:bodyPr wrap="none" rtlCol="0">
              <a:spAutoFit/>
            </a:bodyPr>
            <a:lstStyle/>
            <a:p>
              <a:r>
                <a:rPr lang="en-GB" sz="4400" dirty="0">
                  <a:solidFill>
                    <a:schemeClr val="tx1"/>
                  </a:solidFill>
                </a:rPr>
                <a:t>250</a:t>
              </a:r>
              <a:endParaRPr lang="en-IN" sz="4400" dirty="0">
                <a:solidFill>
                  <a:schemeClr val="tx1"/>
                </a:solidFill>
              </a:endParaRPr>
            </a:p>
          </p:txBody>
        </p:sp>
        <p:sp>
          <p:nvSpPr>
            <p:cNvPr id="62" name="TextBox 61">
              <a:extLst>
                <a:ext uri="{FF2B5EF4-FFF2-40B4-BE49-F238E27FC236}">
                  <a16:creationId xmlns:a16="http://schemas.microsoft.com/office/drawing/2014/main" id="{C6B425A8-023E-3AD7-8D06-0BF53A545F61}"/>
                </a:ext>
              </a:extLst>
            </p:cNvPr>
            <p:cNvSpPr txBox="1"/>
            <p:nvPr/>
          </p:nvSpPr>
          <p:spPr>
            <a:xfrm>
              <a:off x="18356276" y="5174077"/>
              <a:ext cx="1127232" cy="769441"/>
            </a:xfrm>
            <a:prstGeom prst="rect">
              <a:avLst/>
            </a:prstGeom>
            <a:noFill/>
          </p:spPr>
          <p:txBody>
            <a:bodyPr wrap="none" rtlCol="0">
              <a:spAutoFit/>
            </a:bodyPr>
            <a:lstStyle/>
            <a:p>
              <a:r>
                <a:rPr lang="en-GB" sz="4400" dirty="0">
                  <a:solidFill>
                    <a:schemeClr val="tx1"/>
                  </a:solidFill>
                </a:rPr>
                <a:t>275</a:t>
              </a:r>
              <a:endParaRPr lang="en-IN" sz="4400" dirty="0">
                <a:solidFill>
                  <a:schemeClr val="tx1"/>
                </a:solidFill>
              </a:endParaRPr>
            </a:p>
          </p:txBody>
        </p:sp>
        <p:sp>
          <p:nvSpPr>
            <p:cNvPr id="63" name="TextBox 62">
              <a:extLst>
                <a:ext uri="{FF2B5EF4-FFF2-40B4-BE49-F238E27FC236}">
                  <a16:creationId xmlns:a16="http://schemas.microsoft.com/office/drawing/2014/main" id="{5D19506D-490D-551D-E80D-E03CAC084769}"/>
                </a:ext>
              </a:extLst>
            </p:cNvPr>
            <p:cNvSpPr txBox="1"/>
            <p:nvPr/>
          </p:nvSpPr>
          <p:spPr>
            <a:xfrm>
              <a:off x="18356276" y="2430877"/>
              <a:ext cx="1127232" cy="769441"/>
            </a:xfrm>
            <a:prstGeom prst="rect">
              <a:avLst/>
            </a:prstGeom>
            <a:noFill/>
          </p:spPr>
          <p:txBody>
            <a:bodyPr wrap="none" rtlCol="0">
              <a:spAutoFit/>
            </a:bodyPr>
            <a:lstStyle/>
            <a:p>
              <a:r>
                <a:rPr lang="en-GB" sz="4400" dirty="0">
                  <a:solidFill>
                    <a:schemeClr val="tx1"/>
                  </a:solidFill>
                </a:rPr>
                <a:t>300</a:t>
              </a:r>
              <a:endParaRPr lang="en-IN" sz="4400" dirty="0">
                <a:solidFill>
                  <a:schemeClr val="tx1"/>
                </a:solidFill>
              </a:endParaRPr>
            </a:p>
          </p:txBody>
        </p:sp>
        <p:cxnSp>
          <p:nvCxnSpPr>
            <p:cNvPr id="64" name="Straight Connector 63">
              <a:extLst>
                <a:ext uri="{FF2B5EF4-FFF2-40B4-BE49-F238E27FC236}">
                  <a16:creationId xmlns:a16="http://schemas.microsoft.com/office/drawing/2014/main" id="{7070449D-DD99-54FB-E62F-E37ACE06EFD6}"/>
                </a:ext>
              </a:extLst>
            </p:cNvPr>
            <p:cNvCxnSpPr/>
            <p:nvPr/>
          </p:nvCxnSpPr>
          <p:spPr bwMode="auto">
            <a:xfrm>
              <a:off x="17526000" y="135636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a:extLst>
                <a:ext uri="{FF2B5EF4-FFF2-40B4-BE49-F238E27FC236}">
                  <a16:creationId xmlns:a16="http://schemas.microsoft.com/office/drawing/2014/main" id="{C5FE129E-F9C0-8E33-1860-873CFF8AC7DC}"/>
                </a:ext>
              </a:extLst>
            </p:cNvPr>
            <p:cNvCxnSpPr/>
            <p:nvPr/>
          </p:nvCxnSpPr>
          <p:spPr bwMode="auto">
            <a:xfrm>
              <a:off x="17605773" y="10896600"/>
              <a:ext cx="529827" cy="0"/>
            </a:xfrm>
            <a:prstGeom prst="line">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65">
              <a:extLst>
                <a:ext uri="{FF2B5EF4-FFF2-40B4-BE49-F238E27FC236}">
                  <a16:creationId xmlns:a16="http://schemas.microsoft.com/office/drawing/2014/main" id="{79A95587-5F0C-90FF-8D3F-8A1D59F7C87F}"/>
                </a:ext>
              </a:extLst>
            </p:cNvPr>
            <p:cNvSpPr txBox="1"/>
            <p:nvPr/>
          </p:nvSpPr>
          <p:spPr>
            <a:xfrm>
              <a:off x="18202534" y="13247557"/>
              <a:ext cx="1127232" cy="769441"/>
            </a:xfrm>
            <a:prstGeom prst="rect">
              <a:avLst/>
            </a:prstGeom>
            <a:noFill/>
          </p:spPr>
          <p:txBody>
            <a:bodyPr wrap="none" rtlCol="0">
              <a:spAutoFit/>
            </a:bodyPr>
            <a:lstStyle/>
            <a:p>
              <a:r>
                <a:rPr lang="en-GB" sz="4400" dirty="0">
                  <a:solidFill>
                    <a:schemeClr val="tx1"/>
                  </a:solidFill>
                </a:rPr>
                <a:t>175</a:t>
              </a:r>
              <a:endParaRPr lang="en-IN" sz="4400" dirty="0">
                <a:solidFill>
                  <a:schemeClr val="tx1"/>
                </a:solidFill>
              </a:endParaRPr>
            </a:p>
          </p:txBody>
        </p:sp>
        <p:sp>
          <p:nvSpPr>
            <p:cNvPr id="68" name="TextBox 67">
              <a:extLst>
                <a:ext uri="{FF2B5EF4-FFF2-40B4-BE49-F238E27FC236}">
                  <a16:creationId xmlns:a16="http://schemas.microsoft.com/office/drawing/2014/main" id="{0EC225C6-149C-941B-130F-2A7AFDDE3049}"/>
                </a:ext>
              </a:extLst>
            </p:cNvPr>
            <p:cNvSpPr txBox="1"/>
            <p:nvPr/>
          </p:nvSpPr>
          <p:spPr>
            <a:xfrm rot="16200000">
              <a:off x="10831989" y="12052374"/>
              <a:ext cx="8529900" cy="830997"/>
            </a:xfrm>
            <a:prstGeom prst="rect">
              <a:avLst/>
            </a:prstGeom>
            <a:noFill/>
          </p:spPr>
          <p:txBody>
            <a:bodyPr wrap="none" rtlCol="0">
              <a:spAutoFit/>
            </a:bodyPr>
            <a:lstStyle/>
            <a:p>
              <a:r>
                <a:rPr lang="en-GB" sz="4800" dirty="0">
                  <a:solidFill>
                    <a:schemeClr val="tx1"/>
                  </a:solidFill>
                  <a:latin typeface="Bahnschrift" panose="020B0502040204020203" pitchFamily="34" charset="0"/>
                </a:rPr>
                <a:t>MEDIAN HOUSE PRICES IN €K</a:t>
              </a:r>
              <a:endParaRPr lang="en-IN" sz="4800" dirty="0">
                <a:solidFill>
                  <a:schemeClr val="tx1"/>
                </a:solidFill>
                <a:latin typeface="Bahnschrift" panose="020B0502040204020203" pitchFamily="34" charset="0"/>
              </a:endParaRPr>
            </a:p>
          </p:txBody>
        </p:sp>
      </p:grpSp>
      <p:pic>
        <p:nvPicPr>
          <p:cNvPr id="70" name="Picture 2">
            <a:extLst>
              <a:ext uri="{FF2B5EF4-FFF2-40B4-BE49-F238E27FC236}">
                <a16:creationId xmlns:a16="http://schemas.microsoft.com/office/drawing/2014/main" id="{D9693386-7E8A-7698-0D2D-26F6F2E0AB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944"/>
          <a:stretch/>
        </p:blipFill>
        <p:spPr bwMode="auto">
          <a:xfrm>
            <a:off x="3806995" y="3074999"/>
            <a:ext cx="15865610" cy="17790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F1AC73-1945-9D48-7A38-0E71FDC26745}"/>
              </a:ext>
            </a:extLst>
          </p:cNvPr>
          <p:cNvSpPr txBox="1"/>
          <p:nvPr/>
        </p:nvSpPr>
        <p:spPr>
          <a:xfrm>
            <a:off x="5562600" y="20604245"/>
            <a:ext cx="11309084" cy="1107996"/>
          </a:xfrm>
          <a:prstGeom prst="rect">
            <a:avLst/>
          </a:prstGeom>
          <a:noFill/>
        </p:spPr>
        <p:txBody>
          <a:bodyPr wrap="square" rtlCol="0">
            <a:spAutoFit/>
          </a:bodyPr>
          <a:lstStyle/>
          <a:p>
            <a:r>
              <a:rPr lang="en-GB" sz="6600" dirty="0">
                <a:solidFill>
                  <a:schemeClr val="tx1"/>
                </a:solidFill>
                <a:latin typeface="Bahnschrift SemiCondensed" panose="020B0502040204020203" pitchFamily="34" charset="0"/>
              </a:rPr>
              <a:t>COUNTIES VS PRICES</a:t>
            </a:r>
            <a:endParaRPr lang="en-IE" sz="6600" dirty="0">
              <a:solidFill>
                <a:schemeClr val="tx1"/>
              </a:solidFill>
              <a:latin typeface="Bahnschrift SemiCondensed" panose="020B0502040204020203" pitchFamily="34" charset="0"/>
            </a:endParaRPr>
          </a:p>
        </p:txBody>
      </p:sp>
      <p:sp>
        <p:nvSpPr>
          <p:cNvPr id="6" name="TextBox 5">
            <a:extLst>
              <a:ext uri="{FF2B5EF4-FFF2-40B4-BE49-F238E27FC236}">
                <a16:creationId xmlns:a16="http://schemas.microsoft.com/office/drawing/2014/main" id="{C9BE9763-AED9-955B-1C42-EC94C8D97DE4}"/>
              </a:ext>
            </a:extLst>
          </p:cNvPr>
          <p:cNvSpPr txBox="1"/>
          <p:nvPr/>
        </p:nvSpPr>
        <p:spPr>
          <a:xfrm>
            <a:off x="22758715" y="20604245"/>
            <a:ext cx="11309084" cy="1107996"/>
          </a:xfrm>
          <a:prstGeom prst="rect">
            <a:avLst/>
          </a:prstGeom>
          <a:noFill/>
        </p:spPr>
        <p:txBody>
          <a:bodyPr wrap="square" rtlCol="0">
            <a:spAutoFit/>
          </a:bodyPr>
          <a:lstStyle/>
          <a:p>
            <a:r>
              <a:rPr lang="en-GB" sz="6600" dirty="0">
                <a:solidFill>
                  <a:schemeClr val="tx1"/>
                </a:solidFill>
                <a:latin typeface="Bahnschrift SemiCondensed" panose="020B0502040204020203" pitchFamily="34" charset="0"/>
              </a:rPr>
              <a:t>POSTCODES VS PRICES</a:t>
            </a:r>
            <a:endParaRPr lang="en-IE" sz="6600" dirty="0">
              <a:solidFill>
                <a:schemeClr val="tx1"/>
              </a:solidFill>
              <a:latin typeface="Bahnschrift SemiCondensed" panose="020B0502040204020203" pitchFamily="34" charset="0"/>
            </a:endParaRPr>
          </a:p>
        </p:txBody>
      </p:sp>
    </p:spTree>
    <p:extLst>
      <p:ext uri="{BB962C8B-B14F-4D97-AF65-F5344CB8AC3E}">
        <p14:creationId xmlns:p14="http://schemas.microsoft.com/office/powerpoint/2010/main" val="258328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down)">
                                      <p:cBhvr>
                                        <p:cTn id="7" dur="750"/>
                                        <p:tgtEl>
                                          <p:spTgt spid="69"/>
                                        </p:tgtEl>
                                      </p:cBhvr>
                                    </p:animEffect>
                                  </p:childTnLst>
                                </p:cTn>
                              </p:par>
                              <p:par>
                                <p:cTn id="8" presetID="22" presetClass="entr" presetSubtype="2" fill="hold" nodeType="withEffect">
                                  <p:stCondLst>
                                    <p:cond delay="25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1000"/>
                                        <p:tgtEl>
                                          <p:spTgt spid="70"/>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down)">
                                      <p:cBhvr>
                                        <p:cTn id="16" dur="750"/>
                                        <p:tgtEl>
                                          <p:spTgt spid="72"/>
                                        </p:tgtEl>
                                      </p:cBhvr>
                                    </p:animEffect>
                                  </p:childTnLst>
                                </p:cTn>
                              </p:par>
                              <p:par>
                                <p:cTn id="17" presetID="22" presetClass="entr" presetSubtype="8" fill="hold" nodeType="withEffect">
                                  <p:stCondLst>
                                    <p:cond delay="25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1000"/>
                                        <p:tgtEl>
                                          <p:spTgt spid="46"/>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6A066ADD-7E18-C831-877A-81914AFF74A5}"/>
              </a:ext>
            </a:extLst>
          </p:cNvPr>
          <p:cNvCxnSpPr>
            <a:cxnSpLocks/>
          </p:cNvCxnSpPr>
          <p:nvPr/>
        </p:nvCxnSpPr>
        <p:spPr bwMode="auto">
          <a:xfrm flipH="1">
            <a:off x="13838527" y="8674166"/>
            <a:ext cx="1" cy="1981158"/>
          </a:xfrm>
          <a:prstGeom prst="line">
            <a:avLst/>
          </a:prstGeom>
          <a:solidFill>
            <a:srgbClr val="000066"/>
          </a:solidFill>
          <a:ln w="76200" cap="flat" cmpd="sng" algn="ctr">
            <a:solidFill>
              <a:srgbClr val="00576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a:extLst>
              <a:ext uri="{FF2B5EF4-FFF2-40B4-BE49-F238E27FC236}">
                <a16:creationId xmlns:a16="http://schemas.microsoft.com/office/drawing/2014/main" id="{213E09B7-1379-1204-82CC-1F8F7E925A08}"/>
              </a:ext>
            </a:extLst>
          </p:cNvPr>
          <p:cNvCxnSpPr>
            <a:cxnSpLocks/>
          </p:cNvCxnSpPr>
          <p:nvPr/>
        </p:nvCxnSpPr>
        <p:spPr bwMode="auto">
          <a:xfrm flipH="1">
            <a:off x="22296726" y="8674166"/>
            <a:ext cx="1" cy="1981158"/>
          </a:xfrm>
          <a:prstGeom prst="line">
            <a:avLst/>
          </a:prstGeom>
          <a:solidFill>
            <a:srgbClr val="000066"/>
          </a:solidFill>
          <a:ln w="76200" cap="flat" cmpd="sng" algn="ctr">
            <a:solidFill>
              <a:srgbClr val="008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3C51172D-E6EF-4200-72AF-4C3C4F7AD69E}"/>
              </a:ext>
            </a:extLst>
          </p:cNvPr>
          <p:cNvCxnSpPr/>
          <p:nvPr/>
        </p:nvCxnSpPr>
        <p:spPr bwMode="auto">
          <a:xfrm>
            <a:off x="15485058" y="7042183"/>
            <a:ext cx="5165142" cy="0"/>
          </a:xfrm>
          <a:prstGeom prst="line">
            <a:avLst/>
          </a:prstGeom>
          <a:solidFill>
            <a:srgbClr val="000066"/>
          </a:solidFill>
          <a:ln w="76200" cap="flat" cmpd="sng" algn="ctr">
            <a:solidFill>
              <a:srgbClr val="00576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ABCDD148-E8F2-CB43-71B4-AAE56AF6206F}"/>
              </a:ext>
            </a:extLst>
          </p:cNvPr>
          <p:cNvCxnSpPr>
            <a:cxnSpLocks/>
            <a:stCxn id="6" idx="4"/>
            <a:endCxn id="21" idx="0"/>
          </p:cNvCxnSpPr>
          <p:nvPr/>
        </p:nvCxnSpPr>
        <p:spPr bwMode="auto">
          <a:xfrm flipH="1">
            <a:off x="5380328" y="8674166"/>
            <a:ext cx="1" cy="1981158"/>
          </a:xfrm>
          <a:prstGeom prst="line">
            <a:avLst/>
          </a:prstGeom>
          <a:solidFill>
            <a:srgbClr val="000066"/>
          </a:solidFill>
          <a:ln w="762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C87DC44B-6006-2F49-3E51-FE5C48F618EB}"/>
              </a:ext>
            </a:extLst>
          </p:cNvPr>
          <p:cNvCxnSpPr>
            <a:stCxn id="6" idx="6"/>
          </p:cNvCxnSpPr>
          <p:nvPr/>
        </p:nvCxnSpPr>
        <p:spPr bwMode="auto">
          <a:xfrm>
            <a:off x="7026858" y="7042183"/>
            <a:ext cx="5165142" cy="0"/>
          </a:xfrm>
          <a:prstGeom prst="line">
            <a:avLst/>
          </a:prstGeom>
          <a:solidFill>
            <a:srgbClr val="000066"/>
          </a:solidFill>
          <a:ln w="762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itle 1">
            <a:extLst>
              <a:ext uri="{FF2B5EF4-FFF2-40B4-BE49-F238E27FC236}">
                <a16:creationId xmlns:a16="http://schemas.microsoft.com/office/drawing/2014/main" id="{7C0125A4-97FD-A1AA-CEDD-82159703C9CF}"/>
              </a:ext>
            </a:extLst>
          </p:cNvPr>
          <p:cNvSpPr txBox="1">
            <a:spLocks/>
          </p:cNvSpPr>
          <p:nvPr/>
        </p:nvSpPr>
        <p:spPr>
          <a:xfrm>
            <a:off x="2133600" y="1447800"/>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RESULTS</a:t>
            </a:r>
            <a:endParaRPr lang="en-IE" dirty="0"/>
          </a:p>
        </p:txBody>
      </p:sp>
      <p:grpSp>
        <p:nvGrpSpPr>
          <p:cNvPr id="2" name="Group 1">
            <a:extLst>
              <a:ext uri="{FF2B5EF4-FFF2-40B4-BE49-F238E27FC236}">
                <a16:creationId xmlns:a16="http://schemas.microsoft.com/office/drawing/2014/main" id="{4DEC7632-B79C-E254-8F3D-7E910987B328}"/>
              </a:ext>
            </a:extLst>
          </p:cNvPr>
          <p:cNvGrpSpPr/>
          <p:nvPr/>
        </p:nvGrpSpPr>
        <p:grpSpPr>
          <a:xfrm>
            <a:off x="3733800" y="5410200"/>
            <a:ext cx="3293058" cy="3263966"/>
            <a:chOff x="21375663" y="18196797"/>
            <a:chExt cx="1914346" cy="1897438"/>
          </a:xfrm>
        </p:grpSpPr>
        <p:sp>
          <p:nvSpPr>
            <p:cNvPr id="6" name="Oval 5">
              <a:extLst>
                <a:ext uri="{FF2B5EF4-FFF2-40B4-BE49-F238E27FC236}">
                  <a16:creationId xmlns:a16="http://schemas.microsoft.com/office/drawing/2014/main" id="{CA800382-169E-A807-200C-CC288FAE3297}"/>
                </a:ext>
              </a:extLst>
            </p:cNvPr>
            <p:cNvSpPr/>
            <p:nvPr/>
          </p:nvSpPr>
          <p:spPr>
            <a:xfrm>
              <a:off x="21375663" y="18196797"/>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9" name="Picture 8">
              <a:extLst>
                <a:ext uri="{FF2B5EF4-FFF2-40B4-BE49-F238E27FC236}">
                  <a16:creationId xmlns:a16="http://schemas.microsoft.com/office/drawing/2014/main" id="{C9CDDAA7-2F6E-0029-CC89-EA20B29AD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1627" y="18492751"/>
              <a:ext cx="1462418" cy="1305530"/>
            </a:xfrm>
            <a:prstGeom prst="rect">
              <a:avLst/>
            </a:prstGeom>
          </p:spPr>
        </p:pic>
      </p:grpSp>
      <p:grpSp>
        <p:nvGrpSpPr>
          <p:cNvPr id="13" name="Group 12">
            <a:extLst>
              <a:ext uri="{FF2B5EF4-FFF2-40B4-BE49-F238E27FC236}">
                <a16:creationId xmlns:a16="http://schemas.microsoft.com/office/drawing/2014/main" id="{DF777BC6-F0FE-AD56-4A6E-2B33DB914DA2}"/>
              </a:ext>
            </a:extLst>
          </p:cNvPr>
          <p:cNvGrpSpPr/>
          <p:nvPr/>
        </p:nvGrpSpPr>
        <p:grpSpPr>
          <a:xfrm>
            <a:off x="20650200" y="5410200"/>
            <a:ext cx="3293060" cy="3263974"/>
            <a:chOff x="18224079" y="16306470"/>
            <a:chExt cx="1914346" cy="1897438"/>
          </a:xfrm>
        </p:grpSpPr>
        <p:sp>
          <p:nvSpPr>
            <p:cNvPr id="14" name="Oval 13">
              <a:extLst>
                <a:ext uri="{FF2B5EF4-FFF2-40B4-BE49-F238E27FC236}">
                  <a16:creationId xmlns:a16="http://schemas.microsoft.com/office/drawing/2014/main" id="{C6B6072C-01AA-CA97-EB4E-C7BD17BD0C4C}"/>
                </a:ext>
              </a:extLst>
            </p:cNvPr>
            <p:cNvSpPr/>
            <p:nvPr/>
          </p:nvSpPr>
          <p:spPr>
            <a:xfrm>
              <a:off x="18224079" y="16306470"/>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5" name="Picture 14">
              <a:extLst>
                <a:ext uri="{FF2B5EF4-FFF2-40B4-BE49-F238E27FC236}">
                  <a16:creationId xmlns:a16="http://schemas.microsoft.com/office/drawing/2014/main" id="{F2F3A232-6412-9561-D147-D7F2D41B2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5730" y="16654575"/>
              <a:ext cx="1091044" cy="1201228"/>
            </a:xfrm>
            <a:prstGeom prst="rect">
              <a:avLst/>
            </a:prstGeom>
          </p:spPr>
        </p:pic>
      </p:grpSp>
      <p:grpSp>
        <p:nvGrpSpPr>
          <p:cNvPr id="18" name="Group 17">
            <a:extLst>
              <a:ext uri="{FF2B5EF4-FFF2-40B4-BE49-F238E27FC236}">
                <a16:creationId xmlns:a16="http://schemas.microsoft.com/office/drawing/2014/main" id="{774F6648-F695-CC9A-11EF-276A2BBDCA54}"/>
              </a:ext>
            </a:extLst>
          </p:cNvPr>
          <p:cNvGrpSpPr/>
          <p:nvPr/>
        </p:nvGrpSpPr>
        <p:grpSpPr>
          <a:xfrm>
            <a:off x="12192000" y="5410200"/>
            <a:ext cx="3293058" cy="3263966"/>
            <a:chOff x="12192000" y="5410200"/>
            <a:chExt cx="3293058" cy="3263966"/>
          </a:xfrm>
        </p:grpSpPr>
        <p:sp>
          <p:nvSpPr>
            <p:cNvPr id="11" name="Oval 10">
              <a:extLst>
                <a:ext uri="{FF2B5EF4-FFF2-40B4-BE49-F238E27FC236}">
                  <a16:creationId xmlns:a16="http://schemas.microsoft.com/office/drawing/2014/main" id="{C924839F-7C0C-9012-8601-636A0E634636}"/>
                </a:ext>
              </a:extLst>
            </p:cNvPr>
            <p:cNvSpPr/>
            <p:nvPr/>
          </p:nvSpPr>
          <p:spPr>
            <a:xfrm>
              <a:off x="12192000" y="5410200"/>
              <a:ext cx="3293058" cy="3263966"/>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17" name="Picture 16">
              <a:extLst>
                <a:ext uri="{FF2B5EF4-FFF2-40B4-BE49-F238E27FC236}">
                  <a16:creationId xmlns:a16="http://schemas.microsoft.com/office/drawing/2014/main" id="{3858DDED-9847-72D2-0523-C734D7AF73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9200" y="5919299"/>
              <a:ext cx="2498142" cy="1409810"/>
            </a:xfrm>
            <a:prstGeom prst="rect">
              <a:avLst/>
            </a:prstGeom>
          </p:spPr>
        </p:pic>
      </p:grpSp>
      <p:grpSp>
        <p:nvGrpSpPr>
          <p:cNvPr id="47" name="Group 46">
            <a:extLst>
              <a:ext uri="{FF2B5EF4-FFF2-40B4-BE49-F238E27FC236}">
                <a16:creationId xmlns:a16="http://schemas.microsoft.com/office/drawing/2014/main" id="{476E0188-8B2D-5374-DF96-CA349B89EB3D}"/>
              </a:ext>
            </a:extLst>
          </p:cNvPr>
          <p:cNvGrpSpPr/>
          <p:nvPr/>
        </p:nvGrpSpPr>
        <p:grpSpPr>
          <a:xfrm>
            <a:off x="2683456" y="10655324"/>
            <a:ext cx="5393744" cy="9286720"/>
            <a:chOff x="2683456" y="10655324"/>
            <a:chExt cx="5393744" cy="9286720"/>
          </a:xfrm>
        </p:grpSpPr>
        <p:grpSp>
          <p:nvGrpSpPr>
            <p:cNvPr id="34" name="Group 33">
              <a:extLst>
                <a:ext uri="{FF2B5EF4-FFF2-40B4-BE49-F238E27FC236}">
                  <a16:creationId xmlns:a16="http://schemas.microsoft.com/office/drawing/2014/main" id="{478A500E-711D-9A13-8B51-819453425114}"/>
                </a:ext>
              </a:extLst>
            </p:cNvPr>
            <p:cNvGrpSpPr/>
            <p:nvPr/>
          </p:nvGrpSpPr>
          <p:grpSpPr>
            <a:xfrm>
              <a:off x="2683456" y="10655324"/>
              <a:ext cx="5393744" cy="9286720"/>
              <a:chOff x="2683456" y="10655324"/>
              <a:chExt cx="5393744" cy="9286720"/>
            </a:xfrm>
          </p:grpSpPr>
          <p:grpSp>
            <p:nvGrpSpPr>
              <p:cNvPr id="23" name="Group 22">
                <a:extLst>
                  <a:ext uri="{FF2B5EF4-FFF2-40B4-BE49-F238E27FC236}">
                    <a16:creationId xmlns:a16="http://schemas.microsoft.com/office/drawing/2014/main" id="{559EB27C-7222-37DD-539D-D17CD312191D}"/>
                  </a:ext>
                </a:extLst>
              </p:cNvPr>
              <p:cNvGrpSpPr/>
              <p:nvPr/>
            </p:nvGrpSpPr>
            <p:grpSpPr>
              <a:xfrm>
                <a:off x="2683456" y="10655324"/>
                <a:ext cx="5393744" cy="9286720"/>
                <a:chOff x="3056228" y="11000228"/>
                <a:chExt cx="5393744" cy="9286720"/>
              </a:xfrm>
            </p:grpSpPr>
            <p:sp>
              <p:nvSpPr>
                <p:cNvPr id="22" name="Rectangle: Rounded Corners 21">
                  <a:extLst>
                    <a:ext uri="{FF2B5EF4-FFF2-40B4-BE49-F238E27FC236}">
                      <a16:creationId xmlns:a16="http://schemas.microsoft.com/office/drawing/2014/main" id="{739FAA59-0D6B-12B4-3CD4-6360B5D41E3F}"/>
                    </a:ext>
                  </a:extLst>
                </p:cNvPr>
                <p:cNvSpPr/>
                <p:nvPr/>
              </p:nvSpPr>
              <p:spPr bwMode="auto">
                <a:xfrm>
                  <a:off x="3056228" y="11851104"/>
                  <a:ext cx="5393744" cy="8435844"/>
                </a:xfrm>
                <a:prstGeom prst="roundRect">
                  <a:avLst/>
                </a:prstGeom>
                <a:solidFill>
                  <a:schemeClr val="bg1"/>
                </a:solidFill>
                <a:ln w="9525" cap="flat" cmpd="sng" algn="ctr">
                  <a:noFill/>
                  <a:prstDash val="solid"/>
                  <a:round/>
                  <a:headEnd type="none" w="med" len="med"/>
                  <a:tailEnd type="none" w="med" len="med"/>
                </a:ln>
                <a:effectLst>
                  <a:outerShdw blurRad="3937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sp>
              <p:nvSpPr>
                <p:cNvPr id="21" name="Flowchart: Terminator 20">
                  <a:extLst>
                    <a:ext uri="{FF2B5EF4-FFF2-40B4-BE49-F238E27FC236}">
                      <a16:creationId xmlns:a16="http://schemas.microsoft.com/office/drawing/2014/main" id="{F6163986-F135-03F2-227C-3B8113680EF0}"/>
                    </a:ext>
                  </a:extLst>
                </p:cNvPr>
                <p:cNvSpPr/>
                <p:nvPr/>
              </p:nvSpPr>
              <p:spPr bwMode="auto">
                <a:xfrm>
                  <a:off x="3767724" y="11000228"/>
                  <a:ext cx="3970752" cy="1228278"/>
                </a:xfrm>
                <a:prstGeom prst="flowChartTerminator">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grpSp>
          <p:sp>
            <p:nvSpPr>
              <p:cNvPr id="33" name="TextBox 32">
                <a:extLst>
                  <a:ext uri="{FF2B5EF4-FFF2-40B4-BE49-F238E27FC236}">
                    <a16:creationId xmlns:a16="http://schemas.microsoft.com/office/drawing/2014/main" id="{50053242-9E34-50CD-C606-F7AC9136C6E6}"/>
                  </a:ext>
                </a:extLst>
              </p:cNvPr>
              <p:cNvSpPr txBox="1"/>
              <p:nvPr/>
            </p:nvSpPr>
            <p:spPr>
              <a:xfrm>
                <a:off x="5109776" y="10750918"/>
                <a:ext cx="541104"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66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solidFill>
                      <a:schemeClr val="bg1"/>
                    </a:solidFill>
                  </a:rPr>
                  <a:t>1</a:t>
                </a:r>
                <a:endParaRPr lang="en-IN" dirty="0">
                  <a:solidFill>
                    <a:schemeClr val="bg1"/>
                  </a:solidFill>
                </a:endParaRPr>
              </a:p>
            </p:txBody>
          </p:sp>
        </p:grpSp>
        <p:sp>
          <p:nvSpPr>
            <p:cNvPr id="35" name="TextBox 34">
              <a:extLst>
                <a:ext uri="{FF2B5EF4-FFF2-40B4-BE49-F238E27FC236}">
                  <a16:creationId xmlns:a16="http://schemas.microsoft.com/office/drawing/2014/main" id="{F6B0EE0C-B227-E765-0FE1-8BEDACAA2288}"/>
                </a:ext>
              </a:extLst>
            </p:cNvPr>
            <p:cNvSpPr txBox="1"/>
            <p:nvPr/>
          </p:nvSpPr>
          <p:spPr>
            <a:xfrm>
              <a:off x="3394952" y="13184965"/>
              <a:ext cx="3890376" cy="5078313"/>
            </a:xfrm>
            <a:prstGeom prst="rect">
              <a:avLst/>
            </a:prstGeom>
            <a:noFill/>
          </p:spPr>
          <p:txBody>
            <a:bodyPr wrap="square" rtlCol="0">
              <a:spAutoFit/>
            </a:bodyPr>
            <a:lstStyle>
              <a:defPPr>
                <a:defRPr lang="en-US"/>
              </a:defPPr>
              <a:lvl1pPr marL="0" indent="0" algn="ctr">
                <a:buNone/>
                <a:defRPr sz="6600" b="0">
                  <a:solidFill>
                    <a:srgbClr val="000000"/>
                  </a:solidFill>
                  <a:latin typeface="Bahnschrift Condensed" panose="020B0502040204020203" pitchFamily="34" charset="0"/>
                </a:defRPr>
              </a:lvl1pPr>
            </a:lstStyle>
            <a:p>
              <a:r>
                <a:rPr lang="en-GB" sz="5400" dirty="0"/>
                <a:t>XG-BOOST WAS FOUND TO BE THE BETTER PREDICTING MODEL.</a:t>
              </a:r>
            </a:p>
            <a:p>
              <a:endParaRPr lang="en-IN" sz="5400" dirty="0"/>
            </a:p>
          </p:txBody>
        </p:sp>
      </p:grpSp>
      <p:grpSp>
        <p:nvGrpSpPr>
          <p:cNvPr id="67" name="Group 66">
            <a:extLst>
              <a:ext uri="{FF2B5EF4-FFF2-40B4-BE49-F238E27FC236}">
                <a16:creationId xmlns:a16="http://schemas.microsoft.com/office/drawing/2014/main" id="{70578886-C9B7-E1AE-3061-56960DA2484C}"/>
              </a:ext>
            </a:extLst>
          </p:cNvPr>
          <p:cNvGrpSpPr/>
          <p:nvPr/>
        </p:nvGrpSpPr>
        <p:grpSpPr>
          <a:xfrm>
            <a:off x="11141655" y="10655324"/>
            <a:ext cx="5393744" cy="9286720"/>
            <a:chOff x="2683456" y="10655324"/>
            <a:chExt cx="5393744" cy="9286720"/>
          </a:xfrm>
        </p:grpSpPr>
        <p:grpSp>
          <p:nvGrpSpPr>
            <p:cNvPr id="71" name="Group 70">
              <a:extLst>
                <a:ext uri="{FF2B5EF4-FFF2-40B4-BE49-F238E27FC236}">
                  <a16:creationId xmlns:a16="http://schemas.microsoft.com/office/drawing/2014/main" id="{D37EFEC8-C552-74BE-F51C-1490FC50BECA}"/>
                </a:ext>
              </a:extLst>
            </p:cNvPr>
            <p:cNvGrpSpPr/>
            <p:nvPr/>
          </p:nvGrpSpPr>
          <p:grpSpPr>
            <a:xfrm>
              <a:off x="2683456" y="10655324"/>
              <a:ext cx="5393744" cy="9286720"/>
              <a:chOff x="2683456" y="10655324"/>
              <a:chExt cx="5393744" cy="9286720"/>
            </a:xfrm>
          </p:grpSpPr>
          <p:grpSp>
            <p:nvGrpSpPr>
              <p:cNvPr id="74" name="Group 73">
                <a:extLst>
                  <a:ext uri="{FF2B5EF4-FFF2-40B4-BE49-F238E27FC236}">
                    <a16:creationId xmlns:a16="http://schemas.microsoft.com/office/drawing/2014/main" id="{1402362F-28BA-3C68-9018-61B8E4448C66}"/>
                  </a:ext>
                </a:extLst>
              </p:cNvPr>
              <p:cNvGrpSpPr/>
              <p:nvPr/>
            </p:nvGrpSpPr>
            <p:grpSpPr>
              <a:xfrm>
                <a:off x="2683456" y="10655324"/>
                <a:ext cx="5393744" cy="9286720"/>
                <a:chOff x="3056228" y="11000228"/>
                <a:chExt cx="5393744" cy="9286720"/>
              </a:xfrm>
            </p:grpSpPr>
            <p:sp>
              <p:nvSpPr>
                <p:cNvPr id="76" name="Rectangle: Rounded Corners 75">
                  <a:extLst>
                    <a:ext uri="{FF2B5EF4-FFF2-40B4-BE49-F238E27FC236}">
                      <a16:creationId xmlns:a16="http://schemas.microsoft.com/office/drawing/2014/main" id="{80887B51-E159-A4E1-D316-D7BDEC752C99}"/>
                    </a:ext>
                  </a:extLst>
                </p:cNvPr>
                <p:cNvSpPr/>
                <p:nvPr/>
              </p:nvSpPr>
              <p:spPr bwMode="auto">
                <a:xfrm>
                  <a:off x="3056228" y="11851104"/>
                  <a:ext cx="5393744" cy="8435844"/>
                </a:xfrm>
                <a:prstGeom prst="roundRect">
                  <a:avLst/>
                </a:prstGeom>
                <a:solidFill>
                  <a:schemeClr val="bg1"/>
                </a:solidFill>
                <a:ln w="9525" cap="flat" cmpd="sng" algn="ctr">
                  <a:noFill/>
                  <a:prstDash val="solid"/>
                  <a:round/>
                  <a:headEnd type="none" w="med" len="med"/>
                  <a:tailEnd type="none" w="med" len="med"/>
                </a:ln>
                <a:effectLst>
                  <a:outerShdw blurRad="3937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sp>
              <p:nvSpPr>
                <p:cNvPr id="77" name="Flowchart: Terminator 76">
                  <a:extLst>
                    <a:ext uri="{FF2B5EF4-FFF2-40B4-BE49-F238E27FC236}">
                      <a16:creationId xmlns:a16="http://schemas.microsoft.com/office/drawing/2014/main" id="{40459AC2-D46B-E7CF-1498-526CC6EA43E7}"/>
                    </a:ext>
                  </a:extLst>
                </p:cNvPr>
                <p:cNvSpPr/>
                <p:nvPr/>
              </p:nvSpPr>
              <p:spPr bwMode="auto">
                <a:xfrm>
                  <a:off x="3767724" y="11000228"/>
                  <a:ext cx="3970752" cy="1228278"/>
                </a:xfrm>
                <a:prstGeom prst="flowChartTerminator">
                  <a:avLst/>
                </a:prstGeom>
                <a:solidFill>
                  <a:srgbClr val="00576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grpSp>
          <p:sp>
            <p:nvSpPr>
              <p:cNvPr id="75" name="TextBox 74">
                <a:extLst>
                  <a:ext uri="{FF2B5EF4-FFF2-40B4-BE49-F238E27FC236}">
                    <a16:creationId xmlns:a16="http://schemas.microsoft.com/office/drawing/2014/main" id="{FAE4B7EC-D49C-F257-FF74-EC9FCAA07DE7}"/>
                  </a:ext>
                </a:extLst>
              </p:cNvPr>
              <p:cNvSpPr txBox="1"/>
              <p:nvPr/>
            </p:nvSpPr>
            <p:spPr>
              <a:xfrm>
                <a:off x="5075526" y="10668000"/>
                <a:ext cx="609602"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66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solidFill>
                      <a:schemeClr val="bg1"/>
                    </a:solidFill>
                  </a:rPr>
                  <a:t>2</a:t>
                </a:r>
                <a:endParaRPr lang="en-IN" dirty="0">
                  <a:solidFill>
                    <a:schemeClr val="bg1"/>
                  </a:solidFill>
                </a:endParaRPr>
              </a:p>
            </p:txBody>
          </p:sp>
        </p:grpSp>
        <p:sp>
          <p:nvSpPr>
            <p:cNvPr id="73" name="TextBox 72">
              <a:extLst>
                <a:ext uri="{FF2B5EF4-FFF2-40B4-BE49-F238E27FC236}">
                  <a16:creationId xmlns:a16="http://schemas.microsoft.com/office/drawing/2014/main" id="{BC79C7D7-2201-17BE-3E67-C9C2675892D5}"/>
                </a:ext>
              </a:extLst>
            </p:cNvPr>
            <p:cNvSpPr txBox="1"/>
            <p:nvPr/>
          </p:nvSpPr>
          <p:spPr>
            <a:xfrm>
              <a:off x="3026355" y="12734478"/>
              <a:ext cx="4707945" cy="5909310"/>
            </a:xfrm>
            <a:prstGeom prst="rect">
              <a:avLst/>
            </a:prstGeom>
            <a:noFill/>
          </p:spPr>
          <p:txBody>
            <a:bodyPr wrap="square" rtlCol="0">
              <a:spAutoFit/>
            </a:bodyPr>
            <a:lstStyle>
              <a:defPPr>
                <a:defRPr lang="en-US"/>
              </a:defPPr>
              <a:lvl1pPr marL="0" indent="0" algn="ctr">
                <a:buNone/>
                <a:defRPr sz="6600" b="0">
                  <a:solidFill>
                    <a:srgbClr val="000000"/>
                  </a:solidFill>
                  <a:latin typeface="Bahnschrift Condensed" panose="020B0502040204020203" pitchFamily="34" charset="0"/>
                </a:defRPr>
              </a:lvl1pPr>
            </a:lstStyle>
            <a:p>
              <a:r>
                <a:rPr lang="en-IE" sz="5400" dirty="0"/>
                <a:t>THE PERFORMANCE METRICS VALUES WERE FOUND TO BE BETTER FOR XG-BOOST COMPARED TO THE OTHER MODELS.</a:t>
              </a:r>
            </a:p>
          </p:txBody>
        </p:sp>
      </p:grpSp>
      <p:grpSp>
        <p:nvGrpSpPr>
          <p:cNvPr id="80" name="Group 79">
            <a:extLst>
              <a:ext uri="{FF2B5EF4-FFF2-40B4-BE49-F238E27FC236}">
                <a16:creationId xmlns:a16="http://schemas.microsoft.com/office/drawing/2014/main" id="{527A2ABB-2F95-65D4-7F31-C28677C4E220}"/>
              </a:ext>
            </a:extLst>
          </p:cNvPr>
          <p:cNvGrpSpPr/>
          <p:nvPr/>
        </p:nvGrpSpPr>
        <p:grpSpPr>
          <a:xfrm>
            <a:off x="19599854" y="10655324"/>
            <a:ext cx="5393744" cy="9286720"/>
            <a:chOff x="2683456" y="10655324"/>
            <a:chExt cx="5393744" cy="9286720"/>
          </a:xfrm>
        </p:grpSpPr>
        <p:grpSp>
          <p:nvGrpSpPr>
            <p:cNvPr id="81" name="Group 80">
              <a:extLst>
                <a:ext uri="{FF2B5EF4-FFF2-40B4-BE49-F238E27FC236}">
                  <a16:creationId xmlns:a16="http://schemas.microsoft.com/office/drawing/2014/main" id="{C1277D7F-90B1-DC0D-1A89-3285B6663268}"/>
                </a:ext>
              </a:extLst>
            </p:cNvPr>
            <p:cNvGrpSpPr/>
            <p:nvPr/>
          </p:nvGrpSpPr>
          <p:grpSpPr>
            <a:xfrm>
              <a:off x="2683456" y="10655324"/>
              <a:ext cx="5393744" cy="9286720"/>
              <a:chOff x="2683456" y="10655324"/>
              <a:chExt cx="5393744" cy="9286720"/>
            </a:xfrm>
          </p:grpSpPr>
          <p:grpSp>
            <p:nvGrpSpPr>
              <p:cNvPr id="83" name="Group 82">
                <a:extLst>
                  <a:ext uri="{FF2B5EF4-FFF2-40B4-BE49-F238E27FC236}">
                    <a16:creationId xmlns:a16="http://schemas.microsoft.com/office/drawing/2014/main" id="{2FAA1208-2EE3-7913-0B30-23CE1CDD75C7}"/>
                  </a:ext>
                </a:extLst>
              </p:cNvPr>
              <p:cNvGrpSpPr/>
              <p:nvPr/>
            </p:nvGrpSpPr>
            <p:grpSpPr>
              <a:xfrm>
                <a:off x="2683456" y="10655324"/>
                <a:ext cx="5393744" cy="9286720"/>
                <a:chOff x="3056228" y="11000228"/>
                <a:chExt cx="5393744" cy="9286720"/>
              </a:xfrm>
            </p:grpSpPr>
            <p:sp>
              <p:nvSpPr>
                <p:cNvPr id="85" name="Rectangle: Rounded Corners 84">
                  <a:extLst>
                    <a:ext uri="{FF2B5EF4-FFF2-40B4-BE49-F238E27FC236}">
                      <a16:creationId xmlns:a16="http://schemas.microsoft.com/office/drawing/2014/main" id="{593B6BBA-56D6-5197-66B2-1F9E65950D70}"/>
                    </a:ext>
                  </a:extLst>
                </p:cNvPr>
                <p:cNvSpPr/>
                <p:nvPr/>
              </p:nvSpPr>
              <p:spPr bwMode="auto">
                <a:xfrm>
                  <a:off x="3056228" y="11851104"/>
                  <a:ext cx="5393744" cy="8435844"/>
                </a:xfrm>
                <a:prstGeom prst="roundRect">
                  <a:avLst/>
                </a:prstGeom>
                <a:solidFill>
                  <a:schemeClr val="bg1"/>
                </a:solidFill>
                <a:ln w="9525" cap="flat" cmpd="sng" algn="ctr">
                  <a:noFill/>
                  <a:prstDash val="solid"/>
                  <a:round/>
                  <a:headEnd type="none" w="med" len="med"/>
                  <a:tailEnd type="none" w="med" len="med"/>
                </a:ln>
                <a:effectLst>
                  <a:outerShdw blurRad="3937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sp>
              <p:nvSpPr>
                <p:cNvPr id="86" name="Flowchart: Terminator 85">
                  <a:extLst>
                    <a:ext uri="{FF2B5EF4-FFF2-40B4-BE49-F238E27FC236}">
                      <a16:creationId xmlns:a16="http://schemas.microsoft.com/office/drawing/2014/main" id="{2CAD62A2-68B6-6E8E-BF9F-6C6E0A54A5AB}"/>
                    </a:ext>
                  </a:extLst>
                </p:cNvPr>
                <p:cNvSpPr/>
                <p:nvPr/>
              </p:nvSpPr>
              <p:spPr bwMode="auto">
                <a:xfrm>
                  <a:off x="3767724" y="11000228"/>
                  <a:ext cx="3970752" cy="1228278"/>
                </a:xfrm>
                <a:prstGeom prst="flowChartTerminator">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8050" rtl="0" eaLnBrk="0" fontAlgn="base" latinLnBrk="0" hangingPunct="0">
                    <a:lnSpc>
                      <a:spcPct val="100000"/>
                    </a:lnSpc>
                    <a:spcBef>
                      <a:spcPct val="0"/>
                    </a:spcBef>
                    <a:spcAft>
                      <a:spcPct val="0"/>
                    </a:spcAft>
                    <a:buClrTx/>
                    <a:buSzTx/>
                    <a:buFontTx/>
                    <a:buNone/>
                    <a:tabLst/>
                  </a:pPr>
                  <a:endParaRPr kumimoji="0" lang="en-IN" sz="4000" b="1" i="0" u="none" strike="noStrike" cap="none" normalizeH="0" baseline="0" dirty="0">
                    <a:ln>
                      <a:noFill/>
                    </a:ln>
                    <a:solidFill>
                      <a:srgbClr val="003399"/>
                    </a:solidFill>
                    <a:effectLst/>
                    <a:latin typeface="Arial" pitchFamily="34" charset="0"/>
                  </a:endParaRPr>
                </a:p>
              </p:txBody>
            </p:sp>
          </p:grpSp>
          <p:sp>
            <p:nvSpPr>
              <p:cNvPr id="84" name="TextBox 83">
                <a:extLst>
                  <a:ext uri="{FF2B5EF4-FFF2-40B4-BE49-F238E27FC236}">
                    <a16:creationId xmlns:a16="http://schemas.microsoft.com/office/drawing/2014/main" id="{FA16D4C2-6EAD-80CD-E167-FDB908288840}"/>
                  </a:ext>
                </a:extLst>
              </p:cNvPr>
              <p:cNvSpPr txBox="1"/>
              <p:nvPr/>
            </p:nvSpPr>
            <p:spPr>
              <a:xfrm>
                <a:off x="5117802" y="10668000"/>
                <a:ext cx="525049" cy="103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66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solidFill>
                      <a:schemeClr val="bg1"/>
                    </a:solidFill>
                  </a:rPr>
                  <a:t>3</a:t>
                </a:r>
                <a:endParaRPr lang="en-IN" dirty="0">
                  <a:solidFill>
                    <a:schemeClr val="bg1"/>
                  </a:solidFill>
                </a:endParaRPr>
              </a:p>
            </p:txBody>
          </p:sp>
        </p:grpSp>
        <p:sp>
          <p:nvSpPr>
            <p:cNvPr id="82" name="TextBox 81">
              <a:extLst>
                <a:ext uri="{FF2B5EF4-FFF2-40B4-BE49-F238E27FC236}">
                  <a16:creationId xmlns:a16="http://schemas.microsoft.com/office/drawing/2014/main" id="{5BF72E9A-8D33-36D9-8A9D-0F7DE4EE058D}"/>
                </a:ext>
              </a:extLst>
            </p:cNvPr>
            <p:cNvSpPr txBox="1"/>
            <p:nvPr/>
          </p:nvSpPr>
          <p:spPr>
            <a:xfrm>
              <a:off x="3026355" y="12734478"/>
              <a:ext cx="4707945" cy="4247317"/>
            </a:xfrm>
            <a:prstGeom prst="rect">
              <a:avLst/>
            </a:prstGeom>
            <a:noFill/>
          </p:spPr>
          <p:txBody>
            <a:bodyPr wrap="square" rtlCol="0">
              <a:spAutoFit/>
            </a:bodyPr>
            <a:lstStyle>
              <a:defPPr>
                <a:defRPr lang="en-US"/>
              </a:defPPr>
              <a:lvl1pPr marL="0" indent="0" algn="ctr">
                <a:buNone/>
                <a:defRPr sz="6600" b="0">
                  <a:solidFill>
                    <a:srgbClr val="000000"/>
                  </a:solidFill>
                  <a:latin typeface="Bahnschrift Condensed" panose="020B0502040204020203" pitchFamily="34" charset="0"/>
                </a:defRPr>
              </a:lvl1pPr>
            </a:lstStyle>
            <a:p>
              <a:pPr marL="0" indent="0">
                <a:buNone/>
              </a:pPr>
              <a:r>
                <a:rPr lang="en-IE" sz="5400" dirty="0"/>
                <a:t>NN AND SVM IS ALSO HAVING COMPARATIVELY GOOD RMSE AND MAE VALUES.</a:t>
              </a:r>
            </a:p>
          </p:txBody>
        </p:sp>
      </p:grpSp>
      <p:grpSp>
        <p:nvGrpSpPr>
          <p:cNvPr id="99" name="Group 98">
            <a:extLst>
              <a:ext uri="{FF2B5EF4-FFF2-40B4-BE49-F238E27FC236}">
                <a16:creationId xmlns:a16="http://schemas.microsoft.com/office/drawing/2014/main" id="{50561EF6-5B5E-4686-29B1-2EC24C14D0D1}"/>
              </a:ext>
            </a:extLst>
          </p:cNvPr>
          <p:cNvGrpSpPr/>
          <p:nvPr/>
        </p:nvGrpSpPr>
        <p:grpSpPr>
          <a:xfrm>
            <a:off x="26038619" y="4699678"/>
            <a:ext cx="17166781" cy="13563600"/>
            <a:chOff x="26038619" y="4699678"/>
            <a:chExt cx="17166781" cy="13563600"/>
          </a:xfrm>
        </p:grpSpPr>
        <p:graphicFrame>
          <p:nvGraphicFramePr>
            <p:cNvPr id="91" name="Chart 90">
              <a:extLst>
                <a:ext uri="{FF2B5EF4-FFF2-40B4-BE49-F238E27FC236}">
                  <a16:creationId xmlns:a16="http://schemas.microsoft.com/office/drawing/2014/main" id="{B22CB596-E7EC-3696-E281-A81617287E0F}"/>
                </a:ext>
              </a:extLst>
            </p:cNvPr>
            <p:cNvGraphicFramePr/>
            <p:nvPr>
              <p:extLst>
                <p:ext uri="{D42A27DB-BD31-4B8C-83A1-F6EECF244321}">
                  <p14:modId xmlns:p14="http://schemas.microsoft.com/office/powerpoint/2010/main" val="3202227281"/>
                </p:ext>
              </p:extLst>
            </p:nvPr>
          </p:nvGraphicFramePr>
          <p:xfrm>
            <a:off x="26038619" y="4699678"/>
            <a:ext cx="17166781" cy="13563600"/>
          </p:xfrm>
          <a:graphic>
            <a:graphicData uri="http://schemas.openxmlformats.org/drawingml/2006/chart">
              <c:chart xmlns:c="http://schemas.openxmlformats.org/drawingml/2006/chart" xmlns:r="http://schemas.openxmlformats.org/officeDocument/2006/relationships" r:id="rId7"/>
            </a:graphicData>
          </a:graphic>
        </p:graphicFrame>
        <p:grpSp>
          <p:nvGrpSpPr>
            <p:cNvPr id="98" name="Group 97">
              <a:extLst>
                <a:ext uri="{FF2B5EF4-FFF2-40B4-BE49-F238E27FC236}">
                  <a16:creationId xmlns:a16="http://schemas.microsoft.com/office/drawing/2014/main" id="{7953C488-AE13-BFA3-3126-FDA0DE3FF9C2}"/>
                </a:ext>
              </a:extLst>
            </p:cNvPr>
            <p:cNvGrpSpPr/>
            <p:nvPr/>
          </p:nvGrpSpPr>
          <p:grpSpPr>
            <a:xfrm>
              <a:off x="38808064" y="5968956"/>
              <a:ext cx="3429002" cy="1265261"/>
              <a:chOff x="27813000" y="2169156"/>
              <a:chExt cx="3429002" cy="1265261"/>
            </a:xfrm>
          </p:grpSpPr>
          <p:cxnSp>
            <p:nvCxnSpPr>
              <p:cNvPr id="94" name="Straight Connector 93">
                <a:extLst>
                  <a:ext uri="{FF2B5EF4-FFF2-40B4-BE49-F238E27FC236}">
                    <a16:creationId xmlns:a16="http://schemas.microsoft.com/office/drawing/2014/main" id="{1638BBF5-5897-298B-FF37-6A4E74E3D03A}"/>
                  </a:ext>
                </a:extLst>
              </p:cNvPr>
              <p:cNvCxnSpPr/>
              <p:nvPr/>
            </p:nvCxnSpPr>
            <p:spPr bwMode="auto">
              <a:xfrm>
                <a:off x="27813000" y="2514600"/>
                <a:ext cx="1066800" cy="0"/>
              </a:xfrm>
              <a:prstGeom prst="line">
                <a:avLst/>
              </a:prstGeom>
              <a:solidFill>
                <a:srgbClr val="000066"/>
              </a:solidFill>
              <a:ln w="85725" cap="flat" cmpd="sng" algn="ctr">
                <a:solidFill>
                  <a:srgbClr val="0A0A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5" name="TextBox 94">
                <a:extLst>
                  <a:ext uri="{FF2B5EF4-FFF2-40B4-BE49-F238E27FC236}">
                    <a16:creationId xmlns:a16="http://schemas.microsoft.com/office/drawing/2014/main" id="{5E8EE28F-C298-3F25-F82F-503914F918DF}"/>
                  </a:ext>
                </a:extLst>
              </p:cNvPr>
              <p:cNvSpPr txBox="1"/>
              <p:nvPr/>
            </p:nvSpPr>
            <p:spPr>
              <a:xfrm>
                <a:off x="29184600" y="2169156"/>
                <a:ext cx="2057402" cy="615553"/>
              </a:xfrm>
              <a:prstGeom prst="rect">
                <a:avLst/>
              </a:prstGeom>
              <a:noFill/>
            </p:spPr>
            <p:txBody>
              <a:bodyPr wrap="square" rtlCol="0">
                <a:spAutoFit/>
              </a:bodyPr>
              <a:lstStyle/>
              <a:p>
                <a:r>
                  <a:rPr lang="en-GB" dirty="0">
                    <a:solidFill>
                      <a:schemeClr val="tx1"/>
                    </a:solidFill>
                    <a:latin typeface="Bahnschrift" panose="020B0502040204020203" pitchFamily="34" charset="0"/>
                  </a:rPr>
                  <a:t>ACTUAL</a:t>
                </a:r>
                <a:endParaRPr lang="en-IN" dirty="0">
                  <a:solidFill>
                    <a:schemeClr val="tx1"/>
                  </a:solidFill>
                  <a:latin typeface="Bahnschrift" panose="020B0502040204020203" pitchFamily="34" charset="0"/>
                </a:endParaRPr>
              </a:p>
            </p:txBody>
          </p:sp>
          <p:cxnSp>
            <p:nvCxnSpPr>
              <p:cNvPr id="96" name="Straight Connector 95">
                <a:extLst>
                  <a:ext uri="{FF2B5EF4-FFF2-40B4-BE49-F238E27FC236}">
                    <a16:creationId xmlns:a16="http://schemas.microsoft.com/office/drawing/2014/main" id="{07446888-D2B9-AD45-C09C-93A5D2915AA1}"/>
                  </a:ext>
                </a:extLst>
              </p:cNvPr>
              <p:cNvCxnSpPr/>
              <p:nvPr/>
            </p:nvCxnSpPr>
            <p:spPr bwMode="auto">
              <a:xfrm>
                <a:off x="27813000" y="3164308"/>
                <a:ext cx="1066800" cy="0"/>
              </a:xfrm>
              <a:prstGeom prst="line">
                <a:avLst/>
              </a:prstGeom>
              <a:solidFill>
                <a:srgbClr val="000066"/>
              </a:solidFill>
              <a:ln w="85725" cap="flat" cmpd="sng" algn="ctr">
                <a:solidFill>
                  <a:srgbClr val="FF2D2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96">
                <a:extLst>
                  <a:ext uri="{FF2B5EF4-FFF2-40B4-BE49-F238E27FC236}">
                    <a16:creationId xmlns:a16="http://schemas.microsoft.com/office/drawing/2014/main" id="{C6CB720B-D58F-7F08-562D-6F4D17CBCD46}"/>
                  </a:ext>
                </a:extLst>
              </p:cNvPr>
              <p:cNvSpPr txBox="1"/>
              <p:nvPr/>
            </p:nvSpPr>
            <p:spPr>
              <a:xfrm>
                <a:off x="29184600" y="2818864"/>
                <a:ext cx="2057402" cy="615553"/>
              </a:xfrm>
              <a:prstGeom prst="rect">
                <a:avLst/>
              </a:prstGeom>
              <a:noFill/>
            </p:spPr>
            <p:txBody>
              <a:bodyPr wrap="square" rtlCol="0">
                <a:spAutoFit/>
              </a:bodyPr>
              <a:lstStyle/>
              <a:p>
                <a:r>
                  <a:rPr lang="en-GB" dirty="0">
                    <a:solidFill>
                      <a:schemeClr val="tx1"/>
                    </a:solidFill>
                    <a:latin typeface="Bahnschrift" panose="020B0502040204020203" pitchFamily="34" charset="0"/>
                  </a:rPr>
                  <a:t>PREDICT</a:t>
                </a:r>
                <a:endParaRPr lang="en-IN" dirty="0">
                  <a:solidFill>
                    <a:schemeClr val="tx1"/>
                  </a:solidFill>
                  <a:latin typeface="Bahnschrift" panose="020B0502040204020203" pitchFamily="34" charset="0"/>
                </a:endParaRPr>
              </a:p>
            </p:txBody>
          </p:sp>
        </p:grpSp>
      </p:grpSp>
    </p:spTree>
    <p:extLst>
      <p:ext uri="{BB962C8B-B14F-4D97-AF65-F5344CB8AC3E}">
        <p14:creationId xmlns:p14="http://schemas.microsoft.com/office/powerpoint/2010/main" val="428945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up)">
                                      <p:cBhvr>
                                        <p:cTn id="31" dur="500"/>
                                        <p:tgtEl>
                                          <p:spTgt spid="49"/>
                                        </p:tgtEl>
                                      </p:cBhvr>
                                    </p:animEffect>
                                  </p:childTnLst>
                                </p:cTn>
                              </p:par>
                            </p:childTnLst>
                          </p:cTn>
                        </p:par>
                        <p:par>
                          <p:cTn id="32" fill="hold">
                            <p:stCondLst>
                              <p:cond delay="3000"/>
                            </p:stCondLst>
                            <p:childTnLst>
                              <p:par>
                                <p:cTn id="33" presetID="22" presetClass="entr" presetSubtype="1" fill="hold" nodeType="after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up)">
                                      <p:cBhvr>
                                        <p:cTn id="35" dur="500"/>
                                        <p:tgtEl>
                                          <p:spTgt spid="67"/>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left)">
                                      <p:cBhvr>
                                        <p:cTn id="39" dur="500"/>
                                        <p:tgtEl>
                                          <p:spTgt spid="78"/>
                                        </p:tgtEl>
                                      </p:cBhvr>
                                    </p:animEffect>
                                  </p:childTnLst>
                                </p:cTn>
                              </p:par>
                              <p:par>
                                <p:cTn id="40" presetID="53" presetClass="entr" presetSubtype="16"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par>
                          <p:cTn id="45" fill="hold">
                            <p:stCondLst>
                              <p:cond delay="4000"/>
                            </p:stCondLst>
                            <p:childTnLst>
                              <p:par>
                                <p:cTn id="46" presetID="22" presetClass="entr" presetSubtype="1" fill="hold" nodeType="after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wipe(up)">
                                      <p:cBhvr>
                                        <p:cTn id="48" dur="500"/>
                                        <p:tgtEl>
                                          <p:spTgt spid="79"/>
                                        </p:tgtEl>
                                      </p:cBhvr>
                                    </p:animEffect>
                                  </p:childTnLst>
                                </p:cTn>
                              </p:par>
                            </p:childTnLst>
                          </p:cTn>
                        </p:par>
                        <p:par>
                          <p:cTn id="49" fill="hold">
                            <p:stCondLst>
                              <p:cond delay="4500"/>
                            </p:stCondLst>
                            <p:childTnLst>
                              <p:par>
                                <p:cTn id="50" presetID="22" presetClass="entr" presetSubtype="1" fill="hold" nodeType="after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wipe(up)">
                                      <p:cBhvr>
                                        <p:cTn id="52" dur="500"/>
                                        <p:tgtEl>
                                          <p:spTgt spid="80"/>
                                        </p:tgtEl>
                                      </p:cBhvr>
                                    </p:animEffect>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wipe(left)">
                                      <p:cBhvr>
                                        <p:cTn id="56"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lum/>
            <a:extLst>
              <a:ext uri="{837473B0-CC2E-450A-ABE3-18F120FF3D39}">
                <a1611:picAttrSrcUrl xmlns:a1611="http://schemas.microsoft.com/office/drawing/2016/11/main" r:id="rId3"/>
              </a:ext>
            </a:extLst>
          </a:blip>
          <a:srcRect/>
          <a:stretch>
            <a:fillRect l="-6000" r="-6000"/>
          </a:stretch>
        </a:blip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32F6DFE-C477-1DEF-08A4-7F5C8E651984}"/>
              </a:ext>
            </a:extLst>
          </p:cNvPr>
          <p:cNvSpPr/>
          <p:nvPr/>
        </p:nvSpPr>
        <p:spPr bwMode="auto">
          <a:xfrm>
            <a:off x="25679400" y="3592883"/>
            <a:ext cx="15125700" cy="4572000"/>
          </a:xfrm>
          <a:prstGeom prst="roundRect">
            <a:avLst/>
          </a:prstGeom>
          <a:gradFill flip="none" rotWithShape="1">
            <a:gsLst>
              <a:gs pos="0">
                <a:schemeClr val="bg1">
                  <a:lumMod val="75000"/>
                </a:schemeClr>
              </a:gs>
              <a:gs pos="100000">
                <a:schemeClr val="bg1">
                  <a:lumMod val="95000"/>
                </a:schemeClr>
              </a:gs>
            </a:gsLst>
            <a:path path="circle">
              <a:fillToRect l="100000" t="100000"/>
            </a:path>
            <a:tileRect r="-100000" b="-100000"/>
          </a:gradFill>
          <a:ln w="9525" cap="flat" cmpd="sng" algn="ctr">
            <a:noFill/>
            <a:prstDash val="solid"/>
            <a:round/>
            <a:headEnd type="none" w="med" len="med"/>
            <a:tailEnd type="none" w="med" len="med"/>
          </a:ln>
          <a:effectLst>
            <a:outerShdw blurRad="215900" dist="241300" dir="7200000" sx="102000" sy="102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defTabSz="908050"/>
            <a:endParaRPr lang="en-IN" sz="4000"/>
          </a:p>
        </p:txBody>
      </p:sp>
      <p:sp>
        <p:nvSpPr>
          <p:cNvPr id="3" name="Title 1">
            <a:extLst>
              <a:ext uri="{FF2B5EF4-FFF2-40B4-BE49-F238E27FC236}">
                <a16:creationId xmlns:a16="http://schemas.microsoft.com/office/drawing/2014/main" id="{725B4B92-BC08-8418-92C3-0C2C1B831D02}"/>
              </a:ext>
            </a:extLst>
          </p:cNvPr>
          <p:cNvSpPr txBox="1">
            <a:spLocks/>
          </p:cNvSpPr>
          <p:nvPr/>
        </p:nvSpPr>
        <p:spPr>
          <a:xfrm>
            <a:off x="2133600" y="1447800"/>
            <a:ext cx="10515600" cy="214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219" tIns="10609" rIns="98219" bIns="10609">
            <a:spAutoFit/>
          </a:bodyPr>
          <a:lstStyle>
            <a:defPPr>
              <a:defRPr lang="en-US"/>
            </a:defPPr>
            <a:lvl1pPr defTabSz="908050">
              <a:defRPr sz="13800" b="0" spc="83">
                <a:solidFill>
                  <a:schemeClr val="tx1"/>
                </a:solidFill>
                <a:latin typeface="Bahnschrift SemiCondensed" panose="020B0502040204020203" pitchFamily="34" charset="0"/>
                <a:cs typeface="Calibri" panose="020F0502020204030204" pitchFamily="34" charset="0"/>
              </a:defRPr>
            </a:lvl1pPr>
            <a:lvl2pPr marL="742950" indent="-285750" defTabSz="908050"/>
            <a:lvl3pPr marL="1143000" indent="-228600" defTabSz="908050"/>
            <a:lvl4pPr marL="1600200" indent="-228600" defTabSz="908050"/>
            <a:lvl5pPr marL="2057400" indent="-228600" defTabSz="908050"/>
            <a:lvl6pPr marL="2514600" indent="-228600" defTabSz="908050" eaLnBrk="0" fontAlgn="base" hangingPunct="0">
              <a:spcBef>
                <a:spcPct val="0"/>
              </a:spcBef>
              <a:spcAft>
                <a:spcPct val="0"/>
              </a:spcAft>
            </a:lvl6pPr>
            <a:lvl7pPr marL="2971800" indent="-228600" defTabSz="908050" eaLnBrk="0" fontAlgn="base" hangingPunct="0">
              <a:spcBef>
                <a:spcPct val="0"/>
              </a:spcBef>
              <a:spcAft>
                <a:spcPct val="0"/>
              </a:spcAft>
            </a:lvl7pPr>
            <a:lvl8pPr marL="3429000" indent="-228600" defTabSz="908050" eaLnBrk="0" fontAlgn="base" hangingPunct="0">
              <a:spcBef>
                <a:spcPct val="0"/>
              </a:spcBef>
              <a:spcAft>
                <a:spcPct val="0"/>
              </a:spcAft>
            </a:lvl8pPr>
            <a:lvl9pPr marL="3886200" indent="-228600" defTabSz="908050" eaLnBrk="0" fontAlgn="base" hangingPunct="0">
              <a:spcBef>
                <a:spcPct val="0"/>
              </a:spcBef>
              <a:spcAft>
                <a:spcPct val="0"/>
              </a:spcAft>
            </a:lvl9pPr>
          </a:lstStyle>
          <a:p>
            <a:r>
              <a:rPr lang="en-GB" dirty="0"/>
              <a:t>CONCLUSION</a:t>
            </a:r>
            <a:endParaRPr lang="en-IE" dirty="0"/>
          </a:p>
        </p:txBody>
      </p:sp>
      <p:grpSp>
        <p:nvGrpSpPr>
          <p:cNvPr id="4" name="Group 3">
            <a:extLst>
              <a:ext uri="{FF2B5EF4-FFF2-40B4-BE49-F238E27FC236}">
                <a16:creationId xmlns:a16="http://schemas.microsoft.com/office/drawing/2014/main" id="{9D6B988E-39E8-9CF5-E549-81FCC6E61388}"/>
              </a:ext>
            </a:extLst>
          </p:cNvPr>
          <p:cNvGrpSpPr/>
          <p:nvPr/>
        </p:nvGrpSpPr>
        <p:grpSpPr>
          <a:xfrm>
            <a:off x="24032871" y="4246900"/>
            <a:ext cx="3293058" cy="3263966"/>
            <a:chOff x="21375663" y="18196797"/>
            <a:chExt cx="1914346" cy="1897438"/>
          </a:xfrm>
        </p:grpSpPr>
        <p:sp>
          <p:nvSpPr>
            <p:cNvPr id="5" name="Oval 4">
              <a:extLst>
                <a:ext uri="{FF2B5EF4-FFF2-40B4-BE49-F238E27FC236}">
                  <a16:creationId xmlns:a16="http://schemas.microsoft.com/office/drawing/2014/main" id="{65B2FC88-268E-5D66-6839-D7145DFE7AA2}"/>
                </a:ext>
              </a:extLst>
            </p:cNvPr>
            <p:cNvSpPr/>
            <p:nvPr/>
          </p:nvSpPr>
          <p:spPr>
            <a:xfrm>
              <a:off x="21375663" y="18196797"/>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6" name="Picture 5">
              <a:extLst>
                <a:ext uri="{FF2B5EF4-FFF2-40B4-BE49-F238E27FC236}">
                  <a16:creationId xmlns:a16="http://schemas.microsoft.com/office/drawing/2014/main" id="{BB7CDE64-6248-ED3F-48F3-761D62B1C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1627" y="18492751"/>
              <a:ext cx="1462418" cy="1305530"/>
            </a:xfrm>
            <a:prstGeom prst="rect">
              <a:avLst/>
            </a:prstGeom>
          </p:spPr>
        </p:pic>
      </p:grpSp>
      <p:sp>
        <p:nvSpPr>
          <p:cNvPr id="12" name="TextBox 11">
            <a:extLst>
              <a:ext uri="{FF2B5EF4-FFF2-40B4-BE49-F238E27FC236}">
                <a16:creationId xmlns:a16="http://schemas.microsoft.com/office/drawing/2014/main" id="{F8FCF7F2-AAA4-7453-F296-152E734B4CE3}"/>
              </a:ext>
            </a:extLst>
          </p:cNvPr>
          <p:cNvSpPr txBox="1"/>
          <p:nvPr/>
        </p:nvSpPr>
        <p:spPr>
          <a:xfrm>
            <a:off x="27714632" y="4246900"/>
            <a:ext cx="11947468" cy="2862322"/>
          </a:xfrm>
          <a:prstGeom prst="rect">
            <a:avLst/>
          </a:prstGeom>
          <a:noFill/>
        </p:spPr>
        <p:txBody>
          <a:bodyPr wrap="square" rtlCol="0">
            <a:spAutoFit/>
          </a:bodyPr>
          <a:lstStyle/>
          <a:p>
            <a:r>
              <a:rPr lang="en-GB" sz="6000" dirty="0">
                <a:solidFill>
                  <a:schemeClr val="tx1"/>
                </a:solidFill>
                <a:latin typeface="Bahnschrift SemiBold Condensed" panose="020B0502040204020203" pitchFamily="34" charset="0"/>
              </a:rPr>
              <a:t>THE BEST ALGORITHM TO PREDICT PROPERTY PRICES WAS FOUND TO BE THE XG-BOOST FOLLOWED BY NN AND SVM.</a:t>
            </a:r>
          </a:p>
        </p:txBody>
      </p:sp>
      <p:sp>
        <p:nvSpPr>
          <p:cNvPr id="18" name="Rectangle: Rounded Corners 17">
            <a:extLst>
              <a:ext uri="{FF2B5EF4-FFF2-40B4-BE49-F238E27FC236}">
                <a16:creationId xmlns:a16="http://schemas.microsoft.com/office/drawing/2014/main" id="{BFB4E736-A65D-3B47-39EC-0A8D9D5E24A1}"/>
              </a:ext>
            </a:extLst>
          </p:cNvPr>
          <p:cNvSpPr/>
          <p:nvPr/>
        </p:nvSpPr>
        <p:spPr bwMode="auto">
          <a:xfrm>
            <a:off x="3543300" y="3617342"/>
            <a:ext cx="15125700" cy="4572000"/>
          </a:xfrm>
          <a:prstGeom prst="roundRect">
            <a:avLst/>
          </a:prstGeom>
          <a:gradFill flip="none" rotWithShape="1">
            <a:gsLst>
              <a:gs pos="0">
                <a:schemeClr val="bg1">
                  <a:lumMod val="75000"/>
                </a:schemeClr>
              </a:gs>
              <a:gs pos="100000">
                <a:schemeClr val="bg1">
                  <a:lumMod val="95000"/>
                </a:schemeClr>
              </a:gs>
            </a:gsLst>
            <a:path path="circle">
              <a:fillToRect l="100000" t="100000"/>
            </a:path>
            <a:tileRect r="-100000" b="-100000"/>
          </a:gradFill>
          <a:ln w="9525" cap="flat" cmpd="sng" algn="ctr">
            <a:noFill/>
            <a:prstDash val="solid"/>
            <a:round/>
            <a:headEnd type="none" w="med" len="med"/>
            <a:tailEnd type="none" w="med" len="med"/>
          </a:ln>
          <a:effectLst>
            <a:outerShdw blurRad="215900" dist="241300" dir="7200000" sx="102000" sy="102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defTabSz="908050"/>
            <a:endParaRPr lang="en-IN" sz="4000"/>
          </a:p>
        </p:txBody>
      </p:sp>
      <p:grpSp>
        <p:nvGrpSpPr>
          <p:cNvPr id="13" name="Group 12">
            <a:extLst>
              <a:ext uri="{FF2B5EF4-FFF2-40B4-BE49-F238E27FC236}">
                <a16:creationId xmlns:a16="http://schemas.microsoft.com/office/drawing/2014/main" id="{EC94A89F-6119-EAEB-7300-64513560F90F}"/>
              </a:ext>
            </a:extLst>
          </p:cNvPr>
          <p:cNvGrpSpPr/>
          <p:nvPr/>
        </p:nvGrpSpPr>
        <p:grpSpPr>
          <a:xfrm>
            <a:off x="1896331" y="4271138"/>
            <a:ext cx="3293498" cy="3264408"/>
            <a:chOff x="13999182" y="9487658"/>
            <a:chExt cx="1914346" cy="1897438"/>
          </a:xfrm>
        </p:grpSpPr>
        <p:sp>
          <p:nvSpPr>
            <p:cNvPr id="14" name="Oval 13">
              <a:extLst>
                <a:ext uri="{FF2B5EF4-FFF2-40B4-BE49-F238E27FC236}">
                  <a16:creationId xmlns:a16="http://schemas.microsoft.com/office/drawing/2014/main" id="{2AE56DD9-37ED-A361-9F8E-ECA3BBE61743}"/>
                </a:ext>
              </a:extLst>
            </p:cNvPr>
            <p:cNvSpPr/>
            <p:nvPr/>
          </p:nvSpPr>
          <p:spPr>
            <a:xfrm>
              <a:off x="13999182" y="9487658"/>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grpSp>
          <p:nvGrpSpPr>
            <p:cNvPr id="15" name="Group 14">
              <a:extLst>
                <a:ext uri="{FF2B5EF4-FFF2-40B4-BE49-F238E27FC236}">
                  <a16:creationId xmlns:a16="http://schemas.microsoft.com/office/drawing/2014/main" id="{6AE45A98-9734-93E9-C4EC-E1558F939E87}"/>
                </a:ext>
              </a:extLst>
            </p:cNvPr>
            <p:cNvGrpSpPr/>
            <p:nvPr/>
          </p:nvGrpSpPr>
          <p:grpSpPr>
            <a:xfrm>
              <a:off x="14410211" y="9846438"/>
              <a:ext cx="1092288" cy="1172061"/>
              <a:chOff x="19556684" y="10821082"/>
              <a:chExt cx="1202859" cy="1290707"/>
            </a:xfrm>
          </p:grpSpPr>
          <p:pic>
            <p:nvPicPr>
              <p:cNvPr id="16" name="Picture 15" descr="Map&#10;&#10;Description automatically generated">
                <a:extLst>
                  <a:ext uri="{FF2B5EF4-FFF2-40B4-BE49-F238E27FC236}">
                    <a16:creationId xmlns:a16="http://schemas.microsoft.com/office/drawing/2014/main" id="{ECC5C0F6-88A4-18B8-82D8-EEC7699900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6684" y="10821082"/>
                <a:ext cx="1130061" cy="1290707"/>
              </a:xfrm>
              <a:prstGeom prst="rect">
                <a:avLst/>
              </a:prstGeom>
            </p:spPr>
          </p:pic>
          <p:pic>
            <p:nvPicPr>
              <p:cNvPr id="17" name="Picture 16" descr="A picture containing text, sign&#10;&#10;Description automatically generated">
                <a:extLst>
                  <a:ext uri="{FF2B5EF4-FFF2-40B4-BE49-F238E27FC236}">
                    <a16:creationId xmlns:a16="http://schemas.microsoft.com/office/drawing/2014/main" id="{9B5DF954-9BED-62D5-AF1E-3CBABDAEA1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60319" y="10990064"/>
                <a:ext cx="1099224" cy="860790"/>
              </a:xfrm>
              <a:prstGeom prst="rect">
                <a:avLst/>
              </a:prstGeom>
            </p:spPr>
          </p:pic>
        </p:grpSp>
      </p:grpSp>
      <p:sp>
        <p:nvSpPr>
          <p:cNvPr id="19" name="TextBox 18">
            <a:extLst>
              <a:ext uri="{FF2B5EF4-FFF2-40B4-BE49-F238E27FC236}">
                <a16:creationId xmlns:a16="http://schemas.microsoft.com/office/drawing/2014/main" id="{AD57096F-63AD-2F15-0B0D-CFE4E483F59C}"/>
              </a:ext>
            </a:extLst>
          </p:cNvPr>
          <p:cNvSpPr txBox="1"/>
          <p:nvPr/>
        </p:nvSpPr>
        <p:spPr>
          <a:xfrm>
            <a:off x="5525339" y="4089961"/>
            <a:ext cx="11947468" cy="4708981"/>
          </a:xfrm>
          <a:prstGeom prst="rect">
            <a:avLst/>
          </a:prstGeom>
          <a:noFill/>
        </p:spPr>
        <p:txBody>
          <a:bodyPr wrap="square" rtlCol="0">
            <a:spAutoFit/>
          </a:bodyPr>
          <a:lstStyle/>
          <a:p>
            <a:r>
              <a:rPr lang="en-GB" sz="6000" dirty="0">
                <a:solidFill>
                  <a:schemeClr val="tx1"/>
                </a:solidFill>
                <a:latin typeface="Bahnschrift SemiBold Condensed" panose="020B0502040204020203" pitchFamily="34" charset="0"/>
              </a:rPr>
              <a:t>STATISTICAL ANALYSIS REVEALED THAT, LOCATION, COUNTY, THE TYPE OF PROPERTY, SIZE OF PROPERTY ARE HAVING SIGNIFICANT IMPACT ON THE PROPERTY PRICES.</a:t>
            </a:r>
          </a:p>
          <a:p>
            <a:endParaRPr lang="en-IN" sz="6000" dirty="0">
              <a:solidFill>
                <a:schemeClr val="tx1"/>
              </a:solidFill>
              <a:latin typeface="Bahnschrift SemiBold Condensed" panose="020B0502040204020203" pitchFamily="34" charset="0"/>
            </a:endParaRPr>
          </a:p>
        </p:txBody>
      </p:sp>
      <p:sp>
        <p:nvSpPr>
          <p:cNvPr id="28" name="Rectangle: Rounded Corners 27">
            <a:extLst>
              <a:ext uri="{FF2B5EF4-FFF2-40B4-BE49-F238E27FC236}">
                <a16:creationId xmlns:a16="http://schemas.microsoft.com/office/drawing/2014/main" id="{6B39B34E-A4D2-5965-E3D8-6953E61E07F9}"/>
              </a:ext>
            </a:extLst>
          </p:cNvPr>
          <p:cNvSpPr/>
          <p:nvPr/>
        </p:nvSpPr>
        <p:spPr bwMode="auto">
          <a:xfrm>
            <a:off x="3543300" y="9680195"/>
            <a:ext cx="15125700" cy="4572000"/>
          </a:xfrm>
          <a:prstGeom prst="roundRect">
            <a:avLst/>
          </a:prstGeom>
          <a:gradFill flip="none" rotWithShape="1">
            <a:gsLst>
              <a:gs pos="0">
                <a:schemeClr val="bg1">
                  <a:lumMod val="75000"/>
                </a:schemeClr>
              </a:gs>
              <a:gs pos="100000">
                <a:schemeClr val="bg1">
                  <a:lumMod val="95000"/>
                </a:schemeClr>
              </a:gs>
            </a:gsLst>
            <a:path path="circle">
              <a:fillToRect l="100000" t="100000"/>
            </a:path>
            <a:tileRect r="-100000" b="-100000"/>
          </a:gradFill>
          <a:ln w="9525" cap="flat" cmpd="sng" algn="ctr">
            <a:noFill/>
            <a:prstDash val="solid"/>
            <a:round/>
            <a:headEnd type="none" w="med" len="med"/>
            <a:tailEnd type="none" w="med" len="med"/>
          </a:ln>
          <a:effectLst>
            <a:outerShdw blurRad="215900" dist="241300" dir="7200000" sx="102000" sy="102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defTabSz="908050"/>
            <a:endParaRPr lang="en-IN" sz="4000"/>
          </a:p>
        </p:txBody>
      </p:sp>
      <p:grpSp>
        <p:nvGrpSpPr>
          <p:cNvPr id="27" name="Group 26">
            <a:extLst>
              <a:ext uri="{FF2B5EF4-FFF2-40B4-BE49-F238E27FC236}">
                <a16:creationId xmlns:a16="http://schemas.microsoft.com/office/drawing/2014/main" id="{4ED0FDDF-C204-AE18-8B56-B35F480310C8}"/>
              </a:ext>
            </a:extLst>
          </p:cNvPr>
          <p:cNvGrpSpPr/>
          <p:nvPr/>
        </p:nvGrpSpPr>
        <p:grpSpPr>
          <a:xfrm>
            <a:off x="1896331" y="10333991"/>
            <a:ext cx="3293498" cy="3264408"/>
            <a:chOff x="677131" y="18211579"/>
            <a:chExt cx="3293498" cy="3264408"/>
          </a:xfrm>
        </p:grpSpPr>
        <p:sp>
          <p:nvSpPr>
            <p:cNvPr id="21" name="Oval 20">
              <a:extLst>
                <a:ext uri="{FF2B5EF4-FFF2-40B4-BE49-F238E27FC236}">
                  <a16:creationId xmlns:a16="http://schemas.microsoft.com/office/drawing/2014/main" id="{931EAE2A-674E-46ED-D53A-E366038B80EC}"/>
                </a:ext>
              </a:extLst>
            </p:cNvPr>
            <p:cNvSpPr/>
            <p:nvPr/>
          </p:nvSpPr>
          <p:spPr>
            <a:xfrm>
              <a:off x="677131" y="18211579"/>
              <a:ext cx="3293498" cy="326440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26" name="Picture 25">
              <a:extLst>
                <a:ext uri="{FF2B5EF4-FFF2-40B4-BE49-F238E27FC236}">
                  <a16:creationId xmlns:a16="http://schemas.microsoft.com/office/drawing/2014/main" id="{8F413A8C-2530-8565-4CBC-DB17B5CFB3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6687" y="18660812"/>
              <a:ext cx="1986796" cy="2410646"/>
            </a:xfrm>
            <a:prstGeom prst="rect">
              <a:avLst/>
            </a:prstGeom>
          </p:spPr>
        </p:pic>
      </p:grpSp>
      <p:sp>
        <p:nvSpPr>
          <p:cNvPr id="29" name="TextBox 28">
            <a:extLst>
              <a:ext uri="{FF2B5EF4-FFF2-40B4-BE49-F238E27FC236}">
                <a16:creationId xmlns:a16="http://schemas.microsoft.com/office/drawing/2014/main" id="{4A0FABBC-FE80-24F3-35E0-FAA5628B53EE}"/>
              </a:ext>
            </a:extLst>
          </p:cNvPr>
          <p:cNvSpPr txBox="1"/>
          <p:nvPr/>
        </p:nvSpPr>
        <p:spPr>
          <a:xfrm>
            <a:off x="5578532" y="10783224"/>
            <a:ext cx="12633268" cy="2862322"/>
          </a:xfrm>
          <a:prstGeom prst="rect">
            <a:avLst/>
          </a:prstGeom>
          <a:noFill/>
        </p:spPr>
        <p:txBody>
          <a:bodyPr wrap="square" rtlCol="0">
            <a:spAutoFit/>
          </a:bodyPr>
          <a:lstStyle/>
          <a:p>
            <a:r>
              <a:rPr lang="en-GB" sz="6000" dirty="0">
                <a:solidFill>
                  <a:schemeClr val="tx1"/>
                </a:solidFill>
                <a:latin typeface="Bahnschrift SemiBold Condensed" panose="020B0502040204020203" pitchFamily="34" charset="0"/>
              </a:rPr>
              <a:t>IN DUBLIN, THE POST CODES ARE HIGHLY EFFECTING THE PROPERTY PRICES.</a:t>
            </a:r>
          </a:p>
          <a:p>
            <a:endParaRPr lang="en-IN" sz="6000" dirty="0">
              <a:solidFill>
                <a:schemeClr val="tx1"/>
              </a:solidFill>
              <a:latin typeface="Bahnschrift SemiBold Condensed" panose="020B0502040204020203" pitchFamily="34" charset="0"/>
            </a:endParaRPr>
          </a:p>
        </p:txBody>
      </p:sp>
      <p:sp>
        <p:nvSpPr>
          <p:cNvPr id="30" name="Rectangle: Rounded Corners 29">
            <a:extLst>
              <a:ext uri="{FF2B5EF4-FFF2-40B4-BE49-F238E27FC236}">
                <a16:creationId xmlns:a16="http://schemas.microsoft.com/office/drawing/2014/main" id="{4D0D6FEB-EF7E-1300-6527-13E824FE251B}"/>
              </a:ext>
            </a:extLst>
          </p:cNvPr>
          <p:cNvSpPr/>
          <p:nvPr/>
        </p:nvSpPr>
        <p:spPr bwMode="auto">
          <a:xfrm>
            <a:off x="8686800" y="15869900"/>
            <a:ext cx="24517013" cy="4572000"/>
          </a:xfrm>
          <a:prstGeom prst="roundRect">
            <a:avLst/>
          </a:prstGeom>
          <a:gradFill flip="none" rotWithShape="1">
            <a:gsLst>
              <a:gs pos="0">
                <a:schemeClr val="bg1">
                  <a:lumMod val="75000"/>
                </a:schemeClr>
              </a:gs>
              <a:gs pos="100000">
                <a:schemeClr val="bg1">
                  <a:lumMod val="95000"/>
                </a:schemeClr>
              </a:gs>
            </a:gsLst>
            <a:path path="circle">
              <a:fillToRect l="100000" t="100000"/>
            </a:path>
            <a:tileRect r="-100000" b="-100000"/>
          </a:gradFill>
          <a:ln w="9525" cap="flat" cmpd="sng" algn="ctr">
            <a:noFill/>
            <a:prstDash val="solid"/>
            <a:round/>
            <a:headEnd type="none" w="med" len="med"/>
            <a:tailEnd type="none" w="med" len="med"/>
          </a:ln>
          <a:effectLst>
            <a:outerShdw blurRad="215900" dist="241300" dir="7200000" sx="102000" sy="102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defTabSz="908050"/>
            <a:endParaRPr lang="en-IN" sz="4000"/>
          </a:p>
        </p:txBody>
      </p:sp>
      <p:sp>
        <p:nvSpPr>
          <p:cNvPr id="34" name="TextBox 33">
            <a:extLst>
              <a:ext uri="{FF2B5EF4-FFF2-40B4-BE49-F238E27FC236}">
                <a16:creationId xmlns:a16="http://schemas.microsoft.com/office/drawing/2014/main" id="{EEEF8B6C-3FC5-6BDD-9D0B-36BD3FDF72B6}"/>
              </a:ext>
            </a:extLst>
          </p:cNvPr>
          <p:cNvSpPr txBox="1"/>
          <p:nvPr/>
        </p:nvSpPr>
        <p:spPr>
          <a:xfrm>
            <a:off x="10722033" y="16179614"/>
            <a:ext cx="22481780" cy="3785652"/>
          </a:xfrm>
          <a:prstGeom prst="rect">
            <a:avLst/>
          </a:prstGeom>
          <a:noFill/>
        </p:spPr>
        <p:txBody>
          <a:bodyPr wrap="square" rtlCol="0">
            <a:spAutoFit/>
          </a:bodyPr>
          <a:lstStyle/>
          <a:p>
            <a:r>
              <a:rPr lang="en-GB" sz="6000" b="0" dirty="0">
                <a:solidFill>
                  <a:srgbClr val="000000"/>
                </a:solidFill>
                <a:latin typeface="Bahnschrift SemiBold Condensed" panose="020B0502040204020203" pitchFamily="34" charset="0"/>
              </a:rPr>
              <a:t>IN FUTURE, IF THE DATA REGARDING THE UNEMPLOYMENT RATE, GEOGRAPHICAL DATA SUCH AS FLOOD RATE OF THE AREA, POPULATION OF THE AREA IN EACH YEAR, AND SAFETY INDEX OF THE AREA IS AVAILABLE, THE PREDICTION COULD BE DONE BASED ON THAT DATA WHICH MAKES THE PREDICTION MORE VALUABLE AND HELPFUL TO THE CUSTOMERS.</a:t>
            </a:r>
          </a:p>
        </p:txBody>
      </p:sp>
      <p:sp>
        <p:nvSpPr>
          <p:cNvPr id="37" name="Rectangle: Rounded Corners 36">
            <a:extLst>
              <a:ext uri="{FF2B5EF4-FFF2-40B4-BE49-F238E27FC236}">
                <a16:creationId xmlns:a16="http://schemas.microsoft.com/office/drawing/2014/main" id="{63F68A1E-B88B-8846-A761-962AE3778BD6}"/>
              </a:ext>
            </a:extLst>
          </p:cNvPr>
          <p:cNvSpPr/>
          <p:nvPr/>
        </p:nvSpPr>
        <p:spPr bwMode="auto">
          <a:xfrm>
            <a:off x="25679400" y="9680195"/>
            <a:ext cx="15125700" cy="4572000"/>
          </a:xfrm>
          <a:prstGeom prst="roundRect">
            <a:avLst/>
          </a:prstGeom>
          <a:gradFill flip="none" rotWithShape="1">
            <a:gsLst>
              <a:gs pos="0">
                <a:schemeClr val="bg1">
                  <a:lumMod val="75000"/>
                </a:schemeClr>
              </a:gs>
              <a:gs pos="100000">
                <a:schemeClr val="bg1">
                  <a:lumMod val="95000"/>
                </a:schemeClr>
              </a:gs>
            </a:gsLst>
            <a:path path="circle">
              <a:fillToRect l="100000" t="100000"/>
            </a:path>
            <a:tileRect r="-100000" b="-100000"/>
          </a:gradFill>
          <a:ln w="9525" cap="flat" cmpd="sng" algn="ctr">
            <a:noFill/>
            <a:prstDash val="solid"/>
            <a:round/>
            <a:headEnd type="none" w="med" len="med"/>
            <a:tailEnd type="none" w="med" len="med"/>
          </a:ln>
          <a:effectLst>
            <a:outerShdw blurRad="215900" dist="241300" dir="7200000" sx="102000" sy="102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defTabSz="908050"/>
            <a:endParaRPr lang="en-IN" sz="4000"/>
          </a:p>
        </p:txBody>
      </p:sp>
      <p:sp>
        <p:nvSpPr>
          <p:cNvPr id="41" name="TextBox 40">
            <a:extLst>
              <a:ext uri="{FF2B5EF4-FFF2-40B4-BE49-F238E27FC236}">
                <a16:creationId xmlns:a16="http://schemas.microsoft.com/office/drawing/2014/main" id="{E203F16A-8AEF-425F-A0C4-A8F32AA4D2D9}"/>
              </a:ext>
            </a:extLst>
          </p:cNvPr>
          <p:cNvSpPr txBox="1"/>
          <p:nvPr/>
        </p:nvSpPr>
        <p:spPr>
          <a:xfrm>
            <a:off x="27714632" y="10126890"/>
            <a:ext cx="13090468" cy="3785652"/>
          </a:xfrm>
          <a:prstGeom prst="rect">
            <a:avLst/>
          </a:prstGeom>
          <a:noFill/>
        </p:spPr>
        <p:txBody>
          <a:bodyPr wrap="square" rtlCol="0">
            <a:spAutoFit/>
          </a:bodyPr>
          <a:lstStyle/>
          <a:p>
            <a:r>
              <a:rPr lang="en-GB" sz="6000" b="0" dirty="0">
                <a:solidFill>
                  <a:srgbClr val="000000"/>
                </a:solidFill>
                <a:latin typeface="Bahnschrift SemiBold Condensed" panose="020B0502040204020203" pitchFamily="34" charset="0"/>
              </a:rPr>
              <a:t>IN ADDITION TO THIS THE PROPOSED MODEL HAS HIGH SCALABILITY WHICH CAN BE USED TO ANALYSE THE HOUSE PRICES OF OTHER COUNTRIES WITH SIMILAR POPULATION AND LANDSCAPES AND PROPERTIES. </a:t>
            </a:r>
            <a:endParaRPr lang="en-GB" sz="6000" dirty="0">
              <a:latin typeface="Bahnschrift SemiBold Condensed" panose="020B0502040204020203" pitchFamily="34" charset="0"/>
            </a:endParaRPr>
          </a:p>
        </p:txBody>
      </p:sp>
      <p:grpSp>
        <p:nvGrpSpPr>
          <p:cNvPr id="42" name="Group 41">
            <a:extLst>
              <a:ext uri="{FF2B5EF4-FFF2-40B4-BE49-F238E27FC236}">
                <a16:creationId xmlns:a16="http://schemas.microsoft.com/office/drawing/2014/main" id="{D2709C12-E514-2AD8-6B1A-99B915438A35}"/>
              </a:ext>
            </a:extLst>
          </p:cNvPr>
          <p:cNvGrpSpPr/>
          <p:nvPr/>
        </p:nvGrpSpPr>
        <p:grpSpPr>
          <a:xfrm>
            <a:off x="24032871" y="10334212"/>
            <a:ext cx="3293058" cy="3263966"/>
            <a:chOff x="11688471" y="17574050"/>
            <a:chExt cx="3293058" cy="3263966"/>
          </a:xfrm>
        </p:grpSpPr>
        <p:sp>
          <p:nvSpPr>
            <p:cNvPr id="39" name="Oval 38">
              <a:extLst>
                <a:ext uri="{FF2B5EF4-FFF2-40B4-BE49-F238E27FC236}">
                  <a16:creationId xmlns:a16="http://schemas.microsoft.com/office/drawing/2014/main" id="{8E6C9E44-D7E4-1410-76AD-09DF12204E64}"/>
                </a:ext>
              </a:extLst>
            </p:cNvPr>
            <p:cNvSpPr/>
            <p:nvPr/>
          </p:nvSpPr>
          <p:spPr>
            <a:xfrm>
              <a:off x="11688471" y="17574050"/>
              <a:ext cx="3293058" cy="3263966"/>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36" name="Picture 35">
              <a:extLst>
                <a:ext uri="{FF2B5EF4-FFF2-40B4-BE49-F238E27FC236}">
                  <a16:creationId xmlns:a16="http://schemas.microsoft.com/office/drawing/2014/main" id="{F94DE58B-899A-D974-5F46-9EFDA9A0A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95166" y="17877504"/>
              <a:ext cx="2943248" cy="2602292"/>
            </a:xfrm>
            <a:prstGeom prst="rect">
              <a:avLst/>
            </a:prstGeom>
          </p:spPr>
        </p:pic>
      </p:grpSp>
      <p:grpSp>
        <p:nvGrpSpPr>
          <p:cNvPr id="43" name="Group 42">
            <a:extLst>
              <a:ext uri="{FF2B5EF4-FFF2-40B4-BE49-F238E27FC236}">
                <a16:creationId xmlns:a16="http://schemas.microsoft.com/office/drawing/2014/main" id="{D71A0C18-B3BF-E341-1D77-AB18F81E0D02}"/>
              </a:ext>
            </a:extLst>
          </p:cNvPr>
          <p:cNvGrpSpPr/>
          <p:nvPr/>
        </p:nvGrpSpPr>
        <p:grpSpPr>
          <a:xfrm>
            <a:off x="6967628" y="16557290"/>
            <a:ext cx="3438344" cy="3407976"/>
            <a:chOff x="6727776" y="20828820"/>
            <a:chExt cx="1914346" cy="1897438"/>
          </a:xfrm>
        </p:grpSpPr>
        <p:sp>
          <p:nvSpPr>
            <p:cNvPr id="44" name="Oval 43">
              <a:extLst>
                <a:ext uri="{FF2B5EF4-FFF2-40B4-BE49-F238E27FC236}">
                  <a16:creationId xmlns:a16="http://schemas.microsoft.com/office/drawing/2014/main" id="{3E08EC9A-D96E-9B35-3CA0-A29F9D6877C8}"/>
                </a:ext>
              </a:extLst>
            </p:cNvPr>
            <p:cNvSpPr/>
            <p:nvPr/>
          </p:nvSpPr>
          <p:spPr>
            <a:xfrm>
              <a:off x="6727776" y="20828820"/>
              <a:ext cx="1914346" cy="189743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419100" dist="127000" sx="114000" sy="114000" algn="ctr" rotWithShape="0">
                <a:prstClr val="black">
                  <a:alpha val="40000"/>
                </a:prst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40" dirty="0"/>
            </a:p>
          </p:txBody>
        </p:sp>
        <p:pic>
          <p:nvPicPr>
            <p:cNvPr id="45" name="Picture 44" descr="Map&#10;&#10;Description automatically generated">
              <a:extLst>
                <a:ext uri="{FF2B5EF4-FFF2-40B4-BE49-F238E27FC236}">
                  <a16:creationId xmlns:a16="http://schemas.microsoft.com/office/drawing/2014/main" id="{5B4ACD15-A220-D20B-48C4-62C78E2768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7344" y="21254882"/>
              <a:ext cx="915211" cy="1045315"/>
            </a:xfrm>
            <a:prstGeom prst="rect">
              <a:avLst/>
            </a:prstGeom>
          </p:spPr>
        </p:pic>
      </p:grpSp>
    </p:spTree>
    <p:extLst>
      <p:ext uri="{BB962C8B-B14F-4D97-AF65-F5344CB8AC3E}">
        <p14:creationId xmlns:p14="http://schemas.microsoft.com/office/powerpoint/2010/main" val="287556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750"/>
                                        <p:tgtEl>
                                          <p:spTgt spid="1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22" presetClass="entr" presetSubtype="8" fill="hold" grpId="0" nodeType="with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par>
                          <p:cTn id="15" fill="hold">
                            <p:stCondLst>
                              <p:cond delay="1500"/>
                            </p:stCondLst>
                            <p:childTnLst>
                              <p:par>
                                <p:cTn id="16" presetID="21" presetClass="entr" presetSubtype="1"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heel(1)">
                                      <p:cBhvr>
                                        <p:cTn id="18" dur="750"/>
                                        <p:tgtEl>
                                          <p:spTgt spid="27"/>
                                        </p:tgtEl>
                                      </p:cBhvr>
                                    </p:animEffect>
                                  </p:childTnLst>
                                </p:cTn>
                              </p:par>
                            </p:childTnLst>
                          </p:cTn>
                        </p:par>
                        <p:par>
                          <p:cTn id="19" fill="hold">
                            <p:stCondLst>
                              <p:cond delay="2250"/>
                            </p:stCondLst>
                            <p:childTnLst>
                              <p:par>
                                <p:cTn id="20" presetID="22" presetClass="entr" presetSubtype="8"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par>
                                <p:cTn id="26" presetID="21" presetClass="entr" presetSubtype="1" fill="hold" nodeType="with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wheel(1)">
                                      <p:cBhvr>
                                        <p:cTn id="28" dur="750"/>
                                        <p:tgtEl>
                                          <p:spTgt spid="4"/>
                                        </p:tgtEl>
                                      </p:cBhvr>
                                    </p:animEffect>
                                  </p:childTnLst>
                                </p:cTn>
                              </p:par>
                            </p:childTnLst>
                          </p:cTn>
                        </p:par>
                        <p:par>
                          <p:cTn id="29" fill="hold">
                            <p:stCondLst>
                              <p:cond delay="3250"/>
                            </p:stCondLst>
                            <p:childTnLst>
                              <p:par>
                                <p:cTn id="30" presetID="22" presetClass="entr" presetSubtype="8" fill="hold" grpId="0" nodeType="afterEffect">
                                  <p:stCondLst>
                                    <p:cond delay="25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250"/>
                            </p:stCondLst>
                            <p:childTnLst>
                              <p:par>
                                <p:cTn id="37" presetID="21" presetClass="entr" presetSubtype="1"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heel(1)">
                                      <p:cBhvr>
                                        <p:cTn id="39" dur="750"/>
                                        <p:tgtEl>
                                          <p:spTgt spid="42"/>
                                        </p:tgtEl>
                                      </p:cBhvr>
                                    </p:animEffect>
                                  </p:childTnLst>
                                </p:cTn>
                              </p:par>
                            </p:childTnLst>
                          </p:cTn>
                        </p:par>
                        <p:par>
                          <p:cTn id="40" fill="hold">
                            <p:stCondLst>
                              <p:cond delay="50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par>
                          <p:cTn id="47" fill="hold">
                            <p:stCondLst>
                              <p:cond delay="5500"/>
                            </p:stCondLst>
                            <p:childTnLst>
                              <p:par>
                                <p:cTn id="48" presetID="21" presetClass="entr" presetSubtype="1"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heel(1)">
                                      <p:cBhvr>
                                        <p:cTn id="50" dur="750"/>
                                        <p:tgtEl>
                                          <p:spTgt spid="43"/>
                                        </p:tgtEl>
                                      </p:cBhvr>
                                    </p:animEffect>
                                  </p:childTnLst>
                                </p:cTn>
                              </p:par>
                            </p:childTnLst>
                          </p:cTn>
                        </p:par>
                        <p:par>
                          <p:cTn id="51" fill="hold">
                            <p:stCondLst>
                              <p:cond delay="6250"/>
                            </p:stCondLst>
                            <p:childTnLst>
                              <p:par>
                                <p:cTn id="52" presetID="22" presetClass="entr" presetSubtype="8"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500"/>
                                        <p:tgtEl>
                                          <p:spTgt spid="3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8" grpId="0" animBg="1"/>
      <p:bldP spid="19" grpId="0"/>
      <p:bldP spid="28" grpId="0" animBg="1"/>
      <p:bldP spid="29" grpId="0"/>
      <p:bldP spid="30" grpId="0" animBg="1"/>
      <p:bldP spid="34" grpId="0"/>
      <p:bldP spid="37" grpId="0" animBg="1"/>
      <p:bldP spid="41"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pitchFamily="34" charset="0"/>
          </a:defRPr>
        </a:defPPr>
      </a:lstStyle>
    </a:spDef>
    <a:ln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7379</TotalTime>
  <Words>742</Words>
  <Application>Microsoft Office PowerPoint</Application>
  <PresentationFormat>Custom</PresentationFormat>
  <Paragraphs>104</Paragraphs>
  <Slides>11</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11</vt:i4>
      </vt:variant>
    </vt:vector>
  </HeadingPairs>
  <TitlesOfParts>
    <vt:vector size="25" baseType="lpstr">
      <vt:lpstr>Arial</vt:lpstr>
      <vt:lpstr>Bahnschrift</vt:lpstr>
      <vt:lpstr>Bahnschrift Condensed</vt:lpstr>
      <vt:lpstr>Bahnschrift SemiBold</vt:lpstr>
      <vt:lpstr>Bahnschrift SemiBold Condensed</vt:lpstr>
      <vt:lpstr>Bahnschrift SemiBold SemiConden</vt:lpstr>
      <vt:lpstr>Bahnschrift SemiCondensed</vt:lpstr>
      <vt:lpstr>Calibri</vt:lpstr>
      <vt:lpstr>Calibri Light</vt:lpstr>
      <vt:lpstr>Impact</vt:lpstr>
      <vt:lpstr>Times New Roman</vt:lpstr>
      <vt:lpstr>Wingdings</vt:lpstr>
      <vt:lpstr>Blank Presentation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Mechanical Engineering VT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NELSON GEORGE;GINU VARGHESE</dc:creator>
  <cp:lastModifiedBy>Ginu Varghese</cp:lastModifiedBy>
  <cp:revision>162</cp:revision>
  <cp:lastPrinted>2003-04-18T14:25:05Z</cp:lastPrinted>
  <dcterms:created xsi:type="dcterms:W3CDTF">2003-04-11T15:30:44Z</dcterms:created>
  <dcterms:modified xsi:type="dcterms:W3CDTF">2022-09-11T12:24:11Z</dcterms:modified>
</cp:coreProperties>
</file>